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7" r:id="rId3"/>
    <p:sldId id="261" r:id="rId4"/>
    <p:sldId id="26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549E"/>
    <a:srgbClr val="FFC001"/>
    <a:srgbClr val="FAC411"/>
    <a:srgbClr val="FAA000"/>
    <a:srgbClr val="FFC000"/>
    <a:srgbClr val="CCA820"/>
    <a:srgbClr val="F4CE54"/>
    <a:srgbClr val="C1C1C1"/>
    <a:srgbClr val="666666"/>
    <a:srgbClr val="1BBA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34" autoAdjust="0"/>
    <p:restoredTop sz="95262" autoAdjust="0"/>
  </p:normalViewPr>
  <p:slideViewPr>
    <p:cSldViewPr snapToGrid="0">
      <p:cViewPr varScale="1">
        <p:scale>
          <a:sx n="82" d="100"/>
          <a:sy n="82" d="100"/>
        </p:scale>
        <p:origin x="73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D4A40-348D-400A-B169-7CA30CEFB311}" type="datetimeFigureOut">
              <a:rPr lang="en-IN" smtClean="0"/>
              <a:t>31-07-2020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FEBC6-8A46-45B3-9558-9FFA7A1C4806}" type="slidenum">
              <a:rPr lang="en-IN" smtClean="0"/>
              <a:t>‹#›</a:t>
            </a:fld>
            <a:endParaRPr lang="en-IN"/>
          </a:p>
        </p:txBody>
      </p:sp>
    </p:spTree>
    <p:extLst>
      <p:ext uri="{BB962C8B-B14F-4D97-AF65-F5344CB8AC3E}">
        <p14:creationId xmlns:p14="http://schemas.microsoft.com/office/powerpoint/2010/main" val="346124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ACFEBC6-8A46-45B3-9558-9FFA7A1C4806}" type="slidenum">
              <a:rPr lang="en-IN" smtClean="0"/>
              <a:t>1</a:t>
            </a:fld>
            <a:endParaRPr lang="en-IN"/>
          </a:p>
        </p:txBody>
      </p:sp>
    </p:spTree>
    <p:extLst>
      <p:ext uri="{BB962C8B-B14F-4D97-AF65-F5344CB8AC3E}">
        <p14:creationId xmlns:p14="http://schemas.microsoft.com/office/powerpoint/2010/main" val="106875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9F24-3DE7-4AB3-ACD3-B504CE89AD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F7BF4A-5B8D-4C1D-833A-645DCDE991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931773-67BD-451D-8DB6-04E3F89AED0A}"/>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1CAC4C83-46F6-48FD-8E4F-11407DD720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30C1D3-F07C-4894-B1B4-0E00B5C8F28F}"/>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2096075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EF5D-AB76-4A4D-80D9-19C4900F5FE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680E98-A30A-442B-91E8-BE12A579686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A45C0B-700D-415F-980F-1E65EC572280}"/>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A4399429-3157-4AEE-8A17-74B0F0052B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56E1B-5C0D-4825-AD73-F7D11EFB8777}"/>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343797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C94FB1-F7AA-4C3A-AF20-267154107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D5BF01-005A-4125-9C0E-7C99E56283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317E9-9797-43E1-BA20-FD5D9CB80A87}"/>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1D51F11B-8556-470D-B5C9-B7E6C60960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EEA4A1-F028-4C77-911E-6407742A79B0}"/>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301495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72FF-382A-4F26-B1C0-8732E55F02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24BA89-1F45-44D5-B328-AD89BCFAD2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D95BB9-F7FB-42FC-A693-3F3AB30A5680}"/>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CFD6568F-D7F1-45E6-A629-3FF4E2E55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D80F1D-C94F-44BF-BFB4-156F98FD29AE}"/>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1617376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1155-5F22-4B8B-9F53-6E43AF22A6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BE2031-F371-4AC6-BD00-A041B9D49D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9B6EE1C-48A0-479F-B880-34458C815A8D}"/>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A1657390-274E-4FC0-B275-E4722BEA2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A34920-3902-44C5-8197-E1B2BE05EA8B}"/>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3011928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D83B-BBAC-4E01-A42A-EDD7E008E3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D869DC-CF17-45C6-B432-DA36EA2EA42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CEF19E-CD32-4F2F-A8FB-E800FF4421C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AB64463-0F83-48B6-AF80-CCB440DC8118}"/>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6" name="Footer Placeholder 5">
            <a:extLst>
              <a:ext uri="{FF2B5EF4-FFF2-40B4-BE49-F238E27FC236}">
                <a16:creationId xmlns:a16="http://schemas.microsoft.com/office/drawing/2014/main" id="{907E9A54-9B29-4B34-8AC1-0A561C618BE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52CE54-877D-4B54-856B-0B4DF56F67D6}"/>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1052755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D2392-3505-45EB-83F0-A72178289CE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5DF3832-C053-4F90-AA6D-FE7E9BE642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17B855-A74B-4AA2-92DF-3E6B458C0E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9E5CEB-FA71-4325-8EEB-CE8AB5778C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B15A314-E441-43D5-A04C-2B504E330B8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73F166-74B6-478C-B19C-E991832A1739}"/>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8" name="Footer Placeholder 7">
            <a:extLst>
              <a:ext uri="{FF2B5EF4-FFF2-40B4-BE49-F238E27FC236}">
                <a16:creationId xmlns:a16="http://schemas.microsoft.com/office/drawing/2014/main" id="{C37D4B77-1EDB-4656-9E78-C5F93747E8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0A5E15-09B4-469B-8561-79ED03596E4E}"/>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2604728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F5A6-8BB1-468A-9853-3C1D96020F0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BB8AE3-8C55-4CFA-8ED8-8720459D8080}"/>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4" name="Footer Placeholder 3">
            <a:extLst>
              <a:ext uri="{FF2B5EF4-FFF2-40B4-BE49-F238E27FC236}">
                <a16:creationId xmlns:a16="http://schemas.microsoft.com/office/drawing/2014/main" id="{EFF80A2F-F607-442C-9893-8C2C0738F58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21B59CD-6965-4F91-B1B2-2FE2FAB7A8BD}"/>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285343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393247-EF9E-4597-9641-BE98DE240E98}"/>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3" name="Footer Placeholder 2">
            <a:extLst>
              <a:ext uri="{FF2B5EF4-FFF2-40B4-BE49-F238E27FC236}">
                <a16:creationId xmlns:a16="http://schemas.microsoft.com/office/drawing/2014/main" id="{C8E68F9A-2BC2-48A9-9CDE-9033C8FFAB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6DA056-7FE2-4A86-92EF-DCAE49B41F4B}"/>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4260617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4326-B8B3-4354-A779-6998E7362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68DC74B-A3E6-4E52-BC91-DB9B12525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45DEB2-0D75-46B1-A846-02CCA0406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B84FA03-B1BB-4EFC-A264-657A6F0E1261}"/>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6" name="Footer Placeholder 5">
            <a:extLst>
              <a:ext uri="{FF2B5EF4-FFF2-40B4-BE49-F238E27FC236}">
                <a16:creationId xmlns:a16="http://schemas.microsoft.com/office/drawing/2014/main" id="{E26C33AE-6E90-466E-B52C-D9F7480CD7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78BA27-E141-4BFC-9474-15F4A7B6A50B}"/>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54856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AFF1-246F-4540-BD22-AFAC95F5D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364440-B732-4106-AEAC-9D6A9C84D1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2FFE99-E14A-4100-B0CF-FFBF1073E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1B36E1-C8F7-4486-A564-6BAD964A2A48}"/>
              </a:ext>
            </a:extLst>
          </p:cNvPr>
          <p:cNvSpPr>
            <a:spLocks noGrp="1"/>
          </p:cNvSpPr>
          <p:nvPr>
            <p:ph type="dt" sz="half" idx="10"/>
          </p:nvPr>
        </p:nvSpPr>
        <p:spPr/>
        <p:txBody>
          <a:bodyPr/>
          <a:lstStyle/>
          <a:p>
            <a:fld id="{B8DD6FC6-15C9-4C52-8C05-7947BEB56C7E}" type="datetimeFigureOut">
              <a:rPr lang="en-IN" smtClean="0"/>
              <a:t>31-07-2020</a:t>
            </a:fld>
            <a:endParaRPr lang="en-IN"/>
          </a:p>
        </p:txBody>
      </p:sp>
      <p:sp>
        <p:nvSpPr>
          <p:cNvPr id="6" name="Footer Placeholder 5">
            <a:extLst>
              <a:ext uri="{FF2B5EF4-FFF2-40B4-BE49-F238E27FC236}">
                <a16:creationId xmlns:a16="http://schemas.microsoft.com/office/drawing/2014/main" id="{6785F74B-9ABC-49BA-9A85-1C915792AE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AAD9A0-6CB7-496A-B591-23FC6A376F9B}"/>
              </a:ext>
            </a:extLst>
          </p:cNvPr>
          <p:cNvSpPr>
            <a:spLocks noGrp="1"/>
          </p:cNvSpPr>
          <p:nvPr>
            <p:ph type="sldNum" sz="quarter" idx="12"/>
          </p:nvPr>
        </p:nvSpPr>
        <p:spPr/>
        <p:txBody>
          <a:bodyPr/>
          <a:lstStyle/>
          <a:p>
            <a:fld id="{311224E7-C797-4A90-A576-4C79C3170284}" type="slidenum">
              <a:rPr lang="en-IN" smtClean="0"/>
              <a:t>‹#›</a:t>
            </a:fld>
            <a:endParaRPr lang="en-IN"/>
          </a:p>
        </p:txBody>
      </p:sp>
    </p:spTree>
    <p:extLst>
      <p:ext uri="{BB962C8B-B14F-4D97-AF65-F5344CB8AC3E}">
        <p14:creationId xmlns:p14="http://schemas.microsoft.com/office/powerpoint/2010/main" val="3226977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8042D9-E311-4FC2-93D9-68451B090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062BA1-DC1D-45E9-B26F-B5212C56BF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AFAF6-6788-4962-BC80-94FCD64B8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DD6FC6-15C9-4C52-8C05-7947BEB56C7E}" type="datetimeFigureOut">
              <a:rPr lang="en-IN" smtClean="0"/>
              <a:t>31-07-2020</a:t>
            </a:fld>
            <a:endParaRPr lang="en-IN"/>
          </a:p>
        </p:txBody>
      </p:sp>
      <p:sp>
        <p:nvSpPr>
          <p:cNvPr id="5" name="Footer Placeholder 4">
            <a:extLst>
              <a:ext uri="{FF2B5EF4-FFF2-40B4-BE49-F238E27FC236}">
                <a16:creationId xmlns:a16="http://schemas.microsoft.com/office/drawing/2014/main" id="{D799EF06-C212-41F5-955D-22986A23D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15BD61-22CD-4711-884D-35BE509DC0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224E7-C797-4A90-A576-4C79C3170284}" type="slidenum">
              <a:rPr lang="en-IN" smtClean="0"/>
              <a:t>‹#›</a:t>
            </a:fld>
            <a:endParaRPr lang="en-IN"/>
          </a:p>
        </p:txBody>
      </p:sp>
    </p:spTree>
    <p:extLst>
      <p:ext uri="{BB962C8B-B14F-4D97-AF65-F5344CB8AC3E}">
        <p14:creationId xmlns:p14="http://schemas.microsoft.com/office/powerpoint/2010/main" val="265016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3.png"/><Relationship Id="rId3" Type="http://schemas.openxmlformats.org/officeDocument/2006/relationships/image" Target="../media/image11.png"/><Relationship Id="rId21" Type="http://schemas.openxmlformats.org/officeDocument/2006/relationships/image" Target="../media/image26.png"/><Relationship Id="rId7" Type="http://schemas.openxmlformats.org/officeDocument/2006/relationships/image" Target="../media/image14.png"/><Relationship Id="rId12" Type="http://schemas.microsoft.com/office/2007/relationships/hdphoto" Target="../media/hdphoto3.wdp"/><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10.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29.png"/><Relationship Id="rId5" Type="http://schemas.openxmlformats.org/officeDocument/2006/relationships/image" Target="../media/image12.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7.emf"/><Relationship Id="rId19"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16.png"/><Relationship Id="rId14" Type="http://schemas.microsoft.com/office/2007/relationships/hdphoto" Target="../media/hdphoto4.wdp"/><Relationship Id="rId22"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graph wallpaper">
            <a:extLst>
              <a:ext uri="{FF2B5EF4-FFF2-40B4-BE49-F238E27FC236}">
                <a16:creationId xmlns:a16="http://schemas.microsoft.com/office/drawing/2014/main" id="{1300C0D1-0084-4329-9C44-AB7C97A25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graph wallpaper">
            <a:extLst>
              <a:ext uri="{FF2B5EF4-FFF2-40B4-BE49-F238E27FC236}">
                <a16:creationId xmlns:a16="http://schemas.microsoft.com/office/drawing/2014/main" id="{68DB240A-247F-4030-9892-3450528676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245" r="10376" b="94839"/>
          <a:stretch/>
        </p:blipFill>
        <p:spPr bwMode="auto">
          <a:xfrm rot="10800000">
            <a:off x="10668179" y="26634"/>
            <a:ext cx="1509204" cy="3539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82AF70F-FB02-4B50-A73A-E0B0D329A6F8}"/>
              </a:ext>
            </a:extLst>
          </p:cNvPr>
          <p:cNvSpPr/>
          <p:nvPr/>
        </p:nvSpPr>
        <p:spPr>
          <a:xfrm>
            <a:off x="302062" y="1412721"/>
            <a:ext cx="8722619" cy="2339102"/>
          </a:xfrm>
          <a:prstGeom prst="rect">
            <a:avLst/>
          </a:prstGeom>
          <a:noFill/>
        </p:spPr>
        <p:txBody>
          <a:bodyPr wrap="square" lIns="91440" tIns="45720" rIns="91440" bIns="45720">
            <a:spAutoFit/>
          </a:bodyPr>
          <a:lstStyle/>
          <a:p>
            <a:r>
              <a:rPr lang="en-US" sz="20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PROBLEM STATEMENT :: </a:t>
            </a:r>
            <a:r>
              <a:rPr lang="en-US" dirty="0">
                <a:ln>
                  <a:solidFill>
                    <a:schemeClr val="bg1"/>
                  </a:solidFill>
                </a:ln>
                <a:solidFill>
                  <a:schemeClr val="bg1"/>
                </a:solidFill>
                <a:latin typeface="Adobe Ming Std L" panose="02020300000000000000" pitchFamily="18" charset="-128"/>
                <a:ea typeface="Adobe Ming Std L" panose="02020300000000000000" pitchFamily="18" charset="-128"/>
              </a:rPr>
              <a:t> India has a total of about 2 million kilometers of roads , out of which about 1 million are poorly constructed (with dents, potholes, broken parts). These road conditions lead to severe problems like (Accidents, Traffic, Water clogging, Damage to vehicle, Poor aesthetics etc.), This not only affects our economy but our image on the global scale. Despite huge expenditure on road repair by government, Delayed actions by Authorities due to insufficient data about road condition delay its solution. What we need is a system that can do the DATA ACQUISITION and can aid in diagnostics process of road repair.</a:t>
            </a:r>
            <a:endParaRPr lang="en-US"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endParaRPr>
          </a:p>
        </p:txBody>
      </p:sp>
      <p:pic>
        <p:nvPicPr>
          <p:cNvPr id="1026" name="Picture 2" descr="Image result for tire png">
            <a:extLst>
              <a:ext uri="{FF2B5EF4-FFF2-40B4-BE49-F238E27FC236}">
                <a16:creationId xmlns:a16="http://schemas.microsoft.com/office/drawing/2014/main" id="{E18BB0C5-719A-4C98-B781-391F4B52C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977" y="-69465"/>
            <a:ext cx="998297" cy="9982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80FF3D-F10F-438F-988B-63F9554E5F3D}"/>
              </a:ext>
            </a:extLst>
          </p:cNvPr>
          <p:cNvSpPr/>
          <p:nvPr/>
        </p:nvSpPr>
        <p:spPr>
          <a:xfrm>
            <a:off x="8683899" y="5465275"/>
            <a:ext cx="184731" cy="646331"/>
          </a:xfrm>
          <a:prstGeom prst="rect">
            <a:avLst/>
          </a:prstGeom>
          <a:noFill/>
        </p:spPr>
        <p:txBody>
          <a:bodyPr wrap="none" lIns="91440" tIns="45720" rIns="91440" bIns="45720">
            <a:spAutoFit/>
          </a:bodyPr>
          <a:lstStyle/>
          <a:p>
            <a:endParaRPr lang="en-US" sz="3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pSp>
        <p:nvGrpSpPr>
          <p:cNvPr id="3" name="Group 2">
            <a:extLst>
              <a:ext uri="{FF2B5EF4-FFF2-40B4-BE49-F238E27FC236}">
                <a16:creationId xmlns:a16="http://schemas.microsoft.com/office/drawing/2014/main" id="{016F3BE0-A01D-4353-BC59-741164C69DD1}"/>
              </a:ext>
            </a:extLst>
          </p:cNvPr>
          <p:cNvGrpSpPr/>
          <p:nvPr/>
        </p:nvGrpSpPr>
        <p:grpSpPr>
          <a:xfrm>
            <a:off x="1306286" y="817640"/>
            <a:ext cx="9097666" cy="181098"/>
            <a:chOff x="1306286" y="817640"/>
            <a:chExt cx="9097666" cy="181098"/>
          </a:xfrm>
        </p:grpSpPr>
        <p:sp>
          <p:nvSpPr>
            <p:cNvPr id="15" name="Rectangle 14">
              <a:extLst>
                <a:ext uri="{FF2B5EF4-FFF2-40B4-BE49-F238E27FC236}">
                  <a16:creationId xmlns:a16="http://schemas.microsoft.com/office/drawing/2014/main" id="{F30C9874-2FF6-45F2-BFE5-95323FDC8629}"/>
                </a:ext>
              </a:extLst>
            </p:cNvPr>
            <p:cNvSpPr/>
            <p:nvPr/>
          </p:nvSpPr>
          <p:spPr>
            <a:xfrm>
              <a:off x="1306286" y="817640"/>
              <a:ext cx="9097666" cy="181098"/>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25" name="Group 24">
              <a:extLst>
                <a:ext uri="{FF2B5EF4-FFF2-40B4-BE49-F238E27FC236}">
                  <a16:creationId xmlns:a16="http://schemas.microsoft.com/office/drawing/2014/main" id="{DE3CD833-4BF7-4051-A5E1-F6B70B4ED14C}"/>
                </a:ext>
              </a:extLst>
            </p:cNvPr>
            <p:cNvGrpSpPr/>
            <p:nvPr/>
          </p:nvGrpSpPr>
          <p:grpSpPr>
            <a:xfrm>
              <a:off x="2163784" y="858463"/>
              <a:ext cx="8050521" cy="45719"/>
              <a:chOff x="2327071" y="825804"/>
              <a:chExt cx="8050521" cy="45719"/>
            </a:xfrm>
          </p:grpSpPr>
          <p:sp>
            <p:nvSpPr>
              <p:cNvPr id="17" name="Rectangle 16">
                <a:extLst>
                  <a:ext uri="{FF2B5EF4-FFF2-40B4-BE49-F238E27FC236}">
                    <a16:creationId xmlns:a16="http://schemas.microsoft.com/office/drawing/2014/main" id="{06F8269F-EB25-4303-ABCB-8436B25A3A7A}"/>
                  </a:ext>
                </a:extLst>
              </p:cNvPr>
              <p:cNvSpPr/>
              <p:nvPr/>
            </p:nvSpPr>
            <p:spPr>
              <a:xfrm>
                <a:off x="2327071"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8" name="Rectangle 17">
                <a:extLst>
                  <a:ext uri="{FF2B5EF4-FFF2-40B4-BE49-F238E27FC236}">
                    <a16:creationId xmlns:a16="http://schemas.microsoft.com/office/drawing/2014/main" id="{15308BBF-C15A-49D6-8357-92309568354D}"/>
                  </a:ext>
                </a:extLst>
              </p:cNvPr>
              <p:cNvSpPr/>
              <p:nvPr/>
            </p:nvSpPr>
            <p:spPr>
              <a:xfrm>
                <a:off x="3610902"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19" name="Rectangle 18">
                <a:extLst>
                  <a:ext uri="{FF2B5EF4-FFF2-40B4-BE49-F238E27FC236}">
                    <a16:creationId xmlns:a16="http://schemas.microsoft.com/office/drawing/2014/main" id="{3B612180-9DF5-4597-BD5C-90651D420D75}"/>
                  </a:ext>
                </a:extLst>
              </p:cNvPr>
              <p:cNvSpPr/>
              <p:nvPr/>
            </p:nvSpPr>
            <p:spPr>
              <a:xfrm>
                <a:off x="4894733"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20" name="Rectangle 19">
                <a:extLst>
                  <a:ext uri="{FF2B5EF4-FFF2-40B4-BE49-F238E27FC236}">
                    <a16:creationId xmlns:a16="http://schemas.microsoft.com/office/drawing/2014/main" id="{AB76BE47-A833-48F9-83F0-61EBC1E5A1AA}"/>
                  </a:ext>
                </a:extLst>
              </p:cNvPr>
              <p:cNvSpPr/>
              <p:nvPr/>
            </p:nvSpPr>
            <p:spPr>
              <a:xfrm>
                <a:off x="6178564"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21" name="Rectangle 20">
                <a:extLst>
                  <a:ext uri="{FF2B5EF4-FFF2-40B4-BE49-F238E27FC236}">
                    <a16:creationId xmlns:a16="http://schemas.microsoft.com/office/drawing/2014/main" id="{5DC1B7B6-DAE8-4201-AF22-229CC7500A80}"/>
                  </a:ext>
                </a:extLst>
              </p:cNvPr>
              <p:cNvSpPr/>
              <p:nvPr/>
            </p:nvSpPr>
            <p:spPr>
              <a:xfrm>
                <a:off x="7462395"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22" name="Rectangle 21">
                <a:extLst>
                  <a:ext uri="{FF2B5EF4-FFF2-40B4-BE49-F238E27FC236}">
                    <a16:creationId xmlns:a16="http://schemas.microsoft.com/office/drawing/2014/main" id="{BA63283C-6517-4FE1-8031-61E52698AF52}"/>
                  </a:ext>
                </a:extLst>
              </p:cNvPr>
              <p:cNvSpPr/>
              <p:nvPr/>
            </p:nvSpPr>
            <p:spPr>
              <a:xfrm>
                <a:off x="8746226"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sp>
            <p:nvSpPr>
              <p:cNvPr id="23" name="Rectangle 22">
                <a:extLst>
                  <a:ext uri="{FF2B5EF4-FFF2-40B4-BE49-F238E27FC236}">
                    <a16:creationId xmlns:a16="http://schemas.microsoft.com/office/drawing/2014/main" id="{9EA4AE42-D4A2-44F7-9248-6213F06EBC0A}"/>
                  </a:ext>
                </a:extLst>
              </p:cNvPr>
              <p:cNvSpPr/>
              <p:nvPr/>
            </p:nvSpPr>
            <p:spPr>
              <a:xfrm>
                <a:off x="10030055" y="825804"/>
                <a:ext cx="347537" cy="457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solidFill>
                    <a:schemeClr val="tx1"/>
                  </a:solidFill>
                </a:endParaRPr>
              </a:p>
            </p:txBody>
          </p:sp>
        </p:grpSp>
      </p:grpSp>
      <p:sp>
        <p:nvSpPr>
          <p:cNvPr id="5" name="Rectangle 4">
            <a:extLst>
              <a:ext uri="{FF2B5EF4-FFF2-40B4-BE49-F238E27FC236}">
                <a16:creationId xmlns:a16="http://schemas.microsoft.com/office/drawing/2014/main" id="{1066DB42-ECB1-43DB-9DC2-3D20B9F42D3E}"/>
              </a:ext>
            </a:extLst>
          </p:cNvPr>
          <p:cNvSpPr/>
          <p:nvPr/>
        </p:nvSpPr>
        <p:spPr>
          <a:xfrm>
            <a:off x="294922" y="237738"/>
            <a:ext cx="11716319" cy="707886"/>
          </a:xfrm>
          <a:prstGeom prst="rect">
            <a:avLst/>
          </a:prstGeom>
          <a:noFill/>
        </p:spPr>
        <p:txBody>
          <a:bodyPr wrap="square" lIns="91440" tIns="45720" rIns="91440" bIns="45720">
            <a:spAutoFit/>
          </a:bodyPr>
          <a:lstStyle/>
          <a:p>
            <a:pPr algn="ctr"/>
            <a:r>
              <a:rPr lang="en-US" sz="4000" b="1"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rPr>
              <a:t>Road Health Monitoring Network </a:t>
            </a:r>
            <a:endParaRPr lang="en-US" sz="4000" b="1" cap="none" spc="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Cambria" panose="02040503050406030204" pitchFamily="18" charset="0"/>
              <a:ea typeface="Cambria" panose="02040503050406030204" pitchFamily="18" charset="0"/>
            </a:endParaRPr>
          </a:p>
        </p:txBody>
      </p:sp>
      <p:pic>
        <p:nvPicPr>
          <p:cNvPr id="24" name="Picture 23">
            <a:extLst>
              <a:ext uri="{FF2B5EF4-FFF2-40B4-BE49-F238E27FC236}">
                <a16:creationId xmlns:a16="http://schemas.microsoft.com/office/drawing/2014/main" id="{8DC1357B-671F-4814-A632-30E8F92F9E06}"/>
              </a:ext>
            </a:extLst>
          </p:cNvPr>
          <p:cNvPicPr>
            <a:picLocks noChangeAspect="1"/>
          </p:cNvPicPr>
          <p:nvPr/>
        </p:nvPicPr>
        <p:blipFill rotWithShape="1">
          <a:blip r:embed="rId5">
            <a:extLst>
              <a:ext uri="{28A0092B-C50C-407E-A947-70E740481C1C}">
                <a14:useLocalDpi xmlns:a14="http://schemas.microsoft.com/office/drawing/2010/main" val="0"/>
              </a:ext>
            </a:extLst>
          </a:blip>
          <a:srcRect l="2584" r="68109" b="68869"/>
          <a:stretch/>
        </p:blipFill>
        <p:spPr>
          <a:xfrm rot="20975793">
            <a:off x="10317223" y="5474488"/>
            <a:ext cx="1527591" cy="1403213"/>
          </a:xfrm>
          <a:prstGeom prst="rect">
            <a:avLst/>
          </a:prstGeom>
        </p:spPr>
      </p:pic>
      <p:sp>
        <p:nvSpPr>
          <p:cNvPr id="10" name="TextBox 9">
            <a:extLst>
              <a:ext uri="{FF2B5EF4-FFF2-40B4-BE49-F238E27FC236}">
                <a16:creationId xmlns:a16="http://schemas.microsoft.com/office/drawing/2014/main" id="{806BFF14-5F67-420D-952E-1C5A0D647937}"/>
              </a:ext>
            </a:extLst>
          </p:cNvPr>
          <p:cNvSpPr txBox="1"/>
          <p:nvPr/>
        </p:nvSpPr>
        <p:spPr>
          <a:xfrm rot="20972503">
            <a:off x="10316485" y="5566169"/>
            <a:ext cx="1406558"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latin typeface="Adobe Ming Std L" panose="02020300000000000000" pitchFamily="18" charset="-128"/>
                <a:ea typeface="Adobe Ming Std L" panose="02020300000000000000" pitchFamily="18" charset="-128"/>
              </a:rPr>
              <a:t>THIS WAY</a:t>
            </a:r>
            <a:endParaRPr lang="en-IN" sz="1400" dirty="0">
              <a:ln w="0"/>
              <a:effectLst>
                <a:outerShdw blurRad="38100" dist="19050" dir="2700000" algn="tl" rotWithShape="0">
                  <a:schemeClr val="dk1">
                    <a:alpha val="40000"/>
                  </a:schemeClr>
                </a:outerShdw>
              </a:effectLst>
            </a:endParaRPr>
          </a:p>
        </p:txBody>
      </p:sp>
      <p:pic>
        <p:nvPicPr>
          <p:cNvPr id="1028" name="Picture 4" descr="Image result for bad road">
            <a:extLst>
              <a:ext uri="{FF2B5EF4-FFF2-40B4-BE49-F238E27FC236}">
                <a16:creationId xmlns:a16="http://schemas.microsoft.com/office/drawing/2014/main" id="{FBBE8668-7D19-4848-955A-451563CA30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6369" y="1521432"/>
            <a:ext cx="2933569" cy="20561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61E188C-D2E6-47C4-99CD-EC9DC2CBDF1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6719" l="3281" r="96250">
                        <a14:foregroundMark x1="52188" y1="9531" x2="57500" y2="10469"/>
                        <a14:foregroundMark x1="59844" y1="11094" x2="64844" y2="13125"/>
                        <a14:foregroundMark x1="70469" y1="15781" x2="75781" y2="19375"/>
                        <a14:foregroundMark x1="76406" y1="19844" x2="82500" y2="25938"/>
                        <a14:foregroundMark x1="85156" y1="31094" x2="87813" y2="36875"/>
                        <a14:foregroundMark x1="88438" y1="37813" x2="90156" y2="44063"/>
                        <a14:foregroundMark x1="90469" y1="50156" x2="89688" y2="56250"/>
                        <a14:foregroundMark x1="88594" y1="61875" x2="85156" y2="69844"/>
                        <a14:foregroundMark x1="51094" y1="90000" x2="61094" y2="88438"/>
                        <a14:foregroundMark x1="49531" y1="90469" x2="49531" y2="90469"/>
                        <a14:foregroundMark x1="49063" y1="90469" x2="50469" y2="91250"/>
                        <a14:foregroundMark x1="62187" y1="88594" x2="69219" y2="85313"/>
                        <a14:foregroundMark x1="70938" y1="84219" x2="77031" y2="79844"/>
                        <a14:foregroundMark x1="77344" y1="79531" x2="82500" y2="74531"/>
                      </a14:backgroundRemoval>
                    </a14:imgEffect>
                  </a14:imgLayer>
                </a14:imgProps>
              </a:ext>
              <a:ext uri="{28A0092B-C50C-407E-A947-70E740481C1C}">
                <a14:useLocalDpi xmlns:a14="http://schemas.microsoft.com/office/drawing/2010/main" val="0"/>
              </a:ext>
            </a:extLst>
          </a:blip>
          <a:stretch>
            <a:fillRect/>
          </a:stretch>
        </p:blipFill>
        <p:spPr>
          <a:xfrm>
            <a:off x="5874632" y="4868950"/>
            <a:ext cx="629474" cy="629474"/>
          </a:xfrm>
          <a:prstGeom prst="rect">
            <a:avLst/>
          </a:prstGeom>
        </p:spPr>
      </p:pic>
      <p:sp>
        <p:nvSpPr>
          <p:cNvPr id="41" name="Rectangle 40">
            <a:extLst>
              <a:ext uri="{FF2B5EF4-FFF2-40B4-BE49-F238E27FC236}">
                <a16:creationId xmlns:a16="http://schemas.microsoft.com/office/drawing/2014/main" id="{56D8BFE7-C4FF-4C9B-B8E1-984AAFD77636}"/>
              </a:ext>
            </a:extLst>
          </p:cNvPr>
          <p:cNvSpPr/>
          <p:nvPr/>
        </p:nvSpPr>
        <p:spPr>
          <a:xfrm>
            <a:off x="6277284" y="3941729"/>
            <a:ext cx="5917536" cy="1169551"/>
          </a:xfrm>
          <a:prstGeom prst="rect">
            <a:avLst/>
          </a:prstGeom>
          <a:noFill/>
        </p:spPr>
        <p:txBody>
          <a:bodyPr wrap="square" lIns="91440" tIns="45720" rIns="91440" bIns="45720">
            <a:spAutoFit/>
          </a:bodyPr>
          <a:lstStyle/>
          <a:p>
            <a:pPr algn="ctr"/>
            <a:r>
              <a:rPr lang="en-US" sz="20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Category</a:t>
            </a:r>
            <a:r>
              <a:rPr lang="en-US" sz="24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a:t>
            </a:r>
            <a:r>
              <a:rPr lang="en-US" sz="24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a:t>
            </a:r>
            <a:r>
              <a:rPr lang="en-US" sz="22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Smart City/Vehicle</a:t>
            </a:r>
          </a:p>
          <a:p>
            <a:pPr algn="ctr"/>
            <a:r>
              <a:rPr lang="en-US" sz="20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Level</a:t>
            </a:r>
            <a:r>
              <a:rPr lang="en-US" sz="24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a:t>
            </a:r>
            <a:r>
              <a:rPr lang="en-US" sz="24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a:t>
            </a:r>
            <a:r>
              <a:rPr lang="en-US" sz="22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Idea</a:t>
            </a:r>
          </a:p>
          <a:p>
            <a:pPr algn="ctr"/>
            <a:endParaRPr lang="en-US" sz="22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endParaRPr>
          </a:p>
        </p:txBody>
      </p:sp>
      <p:grpSp>
        <p:nvGrpSpPr>
          <p:cNvPr id="39" name="Group 38">
            <a:extLst>
              <a:ext uri="{FF2B5EF4-FFF2-40B4-BE49-F238E27FC236}">
                <a16:creationId xmlns:a16="http://schemas.microsoft.com/office/drawing/2014/main" id="{3270BAFE-9F16-4DF5-83F7-C40BA70B3706}"/>
              </a:ext>
            </a:extLst>
          </p:cNvPr>
          <p:cNvGrpSpPr/>
          <p:nvPr/>
        </p:nvGrpSpPr>
        <p:grpSpPr>
          <a:xfrm>
            <a:off x="4044079" y="4703493"/>
            <a:ext cx="4154531" cy="1857012"/>
            <a:chOff x="4175963" y="4826817"/>
            <a:chExt cx="4154531" cy="1857012"/>
          </a:xfrm>
        </p:grpSpPr>
        <p:grpSp>
          <p:nvGrpSpPr>
            <p:cNvPr id="38" name="Group 37">
              <a:extLst>
                <a:ext uri="{FF2B5EF4-FFF2-40B4-BE49-F238E27FC236}">
                  <a16:creationId xmlns:a16="http://schemas.microsoft.com/office/drawing/2014/main" id="{0EE7BA9C-7DC2-4302-975B-97E37776949C}"/>
                </a:ext>
              </a:extLst>
            </p:cNvPr>
            <p:cNvGrpSpPr/>
            <p:nvPr/>
          </p:nvGrpSpPr>
          <p:grpSpPr>
            <a:xfrm>
              <a:off x="4504264" y="4826817"/>
              <a:ext cx="3362171" cy="1857012"/>
              <a:chOff x="4504264" y="4826817"/>
              <a:chExt cx="3362171" cy="1857012"/>
            </a:xfrm>
          </p:grpSpPr>
          <p:pic>
            <p:nvPicPr>
              <p:cNvPr id="42" name="Picture 41">
                <a:extLst>
                  <a:ext uri="{FF2B5EF4-FFF2-40B4-BE49-F238E27FC236}">
                    <a16:creationId xmlns:a16="http://schemas.microsoft.com/office/drawing/2014/main" id="{534B52DE-F330-4537-BEEE-64DD1F018C04}"/>
                  </a:ext>
                </a:extLst>
              </p:cNvPr>
              <p:cNvPicPr>
                <a:picLocks noChangeAspect="1"/>
              </p:cNvPicPr>
              <p:nvPr/>
            </p:nvPicPr>
            <p:blipFill rotWithShape="1">
              <a:blip r:embed="rId5">
                <a:extLst>
                  <a:ext uri="{28A0092B-C50C-407E-A947-70E740481C1C}">
                    <a14:useLocalDpi xmlns:a14="http://schemas.microsoft.com/office/drawing/2010/main" val="0"/>
                  </a:ext>
                </a:extLst>
              </a:blip>
              <a:srcRect l="32597" r="33227" b="78173"/>
              <a:stretch/>
            </p:blipFill>
            <p:spPr>
              <a:xfrm>
                <a:off x="4504264" y="4826817"/>
                <a:ext cx="3362171" cy="1857012"/>
              </a:xfrm>
              <a:prstGeom prst="rect">
                <a:avLst/>
              </a:prstGeom>
            </p:spPr>
          </p:pic>
          <p:sp>
            <p:nvSpPr>
              <p:cNvPr id="37" name="Rectangle 36">
                <a:extLst>
                  <a:ext uri="{FF2B5EF4-FFF2-40B4-BE49-F238E27FC236}">
                    <a16:creationId xmlns:a16="http://schemas.microsoft.com/office/drawing/2014/main" id="{A51D53BF-EADC-4DA3-AA87-7F5A7574DB32}"/>
                  </a:ext>
                </a:extLst>
              </p:cNvPr>
              <p:cNvSpPr/>
              <p:nvPr/>
            </p:nvSpPr>
            <p:spPr>
              <a:xfrm>
                <a:off x="5260254" y="5119663"/>
                <a:ext cx="2046081" cy="317335"/>
              </a:xfrm>
              <a:prstGeom prst="rect">
                <a:avLst/>
              </a:prstGeom>
              <a:solidFill>
                <a:srgbClr val="FA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57A8FA7D-4D7D-4FE3-ABD5-3DE04577EECD}"/>
                  </a:ext>
                </a:extLst>
              </p:cNvPr>
              <p:cNvSpPr/>
              <p:nvPr/>
            </p:nvSpPr>
            <p:spPr>
              <a:xfrm>
                <a:off x="4885204" y="5771712"/>
                <a:ext cx="2722196" cy="317335"/>
              </a:xfrm>
              <a:prstGeom prst="rect">
                <a:avLst/>
              </a:prstGeom>
              <a:solidFill>
                <a:srgbClr val="FAC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34F2EB0C-2AB1-489E-AF35-0BAF3E7A6046}"/>
                  </a:ext>
                </a:extLst>
              </p:cNvPr>
              <p:cNvSpPr/>
              <p:nvPr/>
            </p:nvSpPr>
            <p:spPr>
              <a:xfrm>
                <a:off x="6519276" y="5119662"/>
                <a:ext cx="1084687" cy="317335"/>
              </a:xfrm>
              <a:prstGeom prst="rect">
                <a:avLst/>
              </a:prstGeom>
              <a:solidFill>
                <a:srgbClr val="FA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AB70B97C-1EFB-499D-AEE2-264ABE7F99BD}"/>
                  </a:ext>
                </a:extLst>
              </p:cNvPr>
              <p:cNvSpPr/>
              <p:nvPr/>
            </p:nvSpPr>
            <p:spPr>
              <a:xfrm>
                <a:off x="6519276" y="5771809"/>
                <a:ext cx="1084687" cy="317335"/>
              </a:xfrm>
              <a:prstGeom prst="rect">
                <a:avLst/>
              </a:prstGeom>
              <a:solidFill>
                <a:srgbClr val="FA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Rectangle 15">
              <a:extLst>
                <a:ext uri="{FF2B5EF4-FFF2-40B4-BE49-F238E27FC236}">
                  <a16:creationId xmlns:a16="http://schemas.microsoft.com/office/drawing/2014/main" id="{FBC4E990-D30C-4E07-8D0C-64681582845B}"/>
                </a:ext>
              </a:extLst>
            </p:cNvPr>
            <p:cNvSpPr/>
            <p:nvPr/>
          </p:nvSpPr>
          <p:spPr>
            <a:xfrm>
              <a:off x="4845264" y="5049353"/>
              <a:ext cx="2802072" cy="461665"/>
            </a:xfrm>
            <a:prstGeom prst="rect">
              <a:avLst/>
            </a:prstGeom>
            <a:noFill/>
          </p:spPr>
          <p:txBody>
            <a:bodyPr wrap="square" lIns="91440" tIns="45720" rIns="91440" bIns="45720">
              <a:spAutoFit/>
            </a:bodyPr>
            <a:lstStyle/>
            <a:p>
              <a:pPr algn="ctr"/>
              <a:r>
                <a:rPr lang="en-US" sz="2300" dirty="0">
                  <a:ln w="0"/>
                  <a:effectLst>
                    <a:outerShdw blurRad="38100" dist="19050" dir="2700000" algn="tl" rotWithShape="0">
                      <a:schemeClr val="dk1">
                        <a:alpha val="40000"/>
                      </a:schemeClr>
                    </a:outerShdw>
                  </a:effectLst>
                  <a:latin typeface="Savate" pitchFamily="50" charset="0"/>
                </a:rPr>
                <a:t>Team : SHUNNYA</a:t>
              </a:r>
            </a:p>
          </p:txBody>
        </p:sp>
        <p:sp>
          <p:nvSpPr>
            <p:cNvPr id="40" name="Rectangle 39">
              <a:extLst>
                <a:ext uri="{FF2B5EF4-FFF2-40B4-BE49-F238E27FC236}">
                  <a16:creationId xmlns:a16="http://schemas.microsoft.com/office/drawing/2014/main" id="{B9068605-D2AE-4553-AA17-82966A624617}"/>
                </a:ext>
              </a:extLst>
            </p:cNvPr>
            <p:cNvSpPr/>
            <p:nvPr/>
          </p:nvSpPr>
          <p:spPr>
            <a:xfrm>
              <a:off x="4175963" y="5701412"/>
              <a:ext cx="4154531" cy="430887"/>
            </a:xfrm>
            <a:prstGeom prst="rect">
              <a:avLst/>
            </a:prstGeom>
            <a:noFill/>
          </p:spPr>
          <p:txBody>
            <a:bodyPr wrap="square" lIns="91440" tIns="45720" rIns="91440" bIns="45720">
              <a:spAutoFit/>
            </a:bodyPr>
            <a:lstStyle/>
            <a:p>
              <a:pPr algn="ctr"/>
              <a:r>
                <a:rPr lang="en-US" sz="2200" dirty="0">
                  <a:ln w="0"/>
                  <a:effectLst>
                    <a:outerShdw blurRad="38100" dist="19050" dir="2700000" algn="tl" rotWithShape="0">
                      <a:schemeClr val="dk1">
                        <a:alpha val="40000"/>
                      </a:schemeClr>
                    </a:outerShdw>
                  </a:effectLst>
                  <a:latin typeface="Savate" pitchFamily="50" charset="0"/>
                </a:rPr>
                <a:t>Leader: </a:t>
              </a:r>
              <a:r>
                <a:rPr lang="en-US" sz="2200" dirty="0" err="1">
                  <a:ln w="0"/>
                  <a:effectLst>
                    <a:outerShdw blurRad="38100" dist="19050" dir="2700000" algn="tl" rotWithShape="0">
                      <a:schemeClr val="dk1">
                        <a:alpha val="40000"/>
                      </a:schemeClr>
                    </a:outerShdw>
                  </a:effectLst>
                  <a:latin typeface="Savate" pitchFamily="50" charset="0"/>
                </a:rPr>
                <a:t>Ridham</a:t>
              </a:r>
              <a:r>
                <a:rPr lang="en-US" sz="2200" dirty="0">
                  <a:ln w="0"/>
                  <a:effectLst>
                    <a:outerShdw blurRad="38100" dist="19050" dir="2700000" algn="tl" rotWithShape="0">
                      <a:schemeClr val="dk1">
                        <a:alpha val="40000"/>
                      </a:schemeClr>
                    </a:outerShdw>
                  </a:effectLst>
                  <a:latin typeface="Savate" pitchFamily="50" charset="0"/>
                </a:rPr>
                <a:t> Bhat</a:t>
              </a:r>
            </a:p>
          </p:txBody>
        </p:sp>
      </p:grpSp>
      <p:sp>
        <p:nvSpPr>
          <p:cNvPr id="35" name="Rectangle 34">
            <a:extLst>
              <a:ext uri="{FF2B5EF4-FFF2-40B4-BE49-F238E27FC236}">
                <a16:creationId xmlns:a16="http://schemas.microsoft.com/office/drawing/2014/main" id="{7BBE7165-772A-4D35-A6FA-D601FFF6D4F2}"/>
              </a:ext>
            </a:extLst>
          </p:cNvPr>
          <p:cNvSpPr/>
          <p:nvPr/>
        </p:nvSpPr>
        <p:spPr>
          <a:xfrm>
            <a:off x="2824395" y="6388667"/>
            <a:ext cx="7212627" cy="430887"/>
          </a:xfrm>
          <a:prstGeom prst="rect">
            <a:avLst/>
          </a:prstGeom>
          <a:solidFill>
            <a:srgbClr val="0C549E">
              <a:alpha val="70000"/>
            </a:srgbClr>
          </a:solidFill>
        </p:spPr>
        <p:txBody>
          <a:bodyPr wrap="square" lIns="91440" tIns="45720" rIns="91440" bIns="45720">
            <a:spAutoFit/>
          </a:bodyPr>
          <a:lstStyle/>
          <a:p>
            <a:pPr algn="ctr"/>
            <a:r>
              <a:rPr lang="en-US" sz="2200" b="1" dirty="0">
                <a:ln w="0"/>
                <a:solidFill>
                  <a:srgbClr val="FAC411"/>
                </a:solidFill>
                <a:effectLst>
                  <a:outerShdw blurRad="38100" dist="19050" dir="2700000" algn="tl" rotWithShape="0">
                    <a:schemeClr val="dk1">
                      <a:alpha val="40000"/>
                    </a:schemeClr>
                  </a:outerShdw>
                </a:effectLst>
                <a:latin typeface="Savate" pitchFamily="50" charset="0"/>
              </a:rPr>
              <a:t>Members : </a:t>
            </a:r>
            <a:r>
              <a:rPr lang="en-US" sz="2200" dirty="0">
                <a:ln w="0"/>
                <a:solidFill>
                  <a:schemeClr val="bg1"/>
                </a:solidFill>
                <a:effectLst>
                  <a:outerShdw blurRad="38100" dist="19050" dir="2700000" algn="tl" rotWithShape="0">
                    <a:schemeClr val="dk1">
                      <a:alpha val="40000"/>
                    </a:schemeClr>
                  </a:outerShdw>
                </a:effectLst>
                <a:latin typeface="Savate" pitchFamily="50" charset="0"/>
              </a:rPr>
              <a:t>Nikhil, </a:t>
            </a:r>
            <a:r>
              <a:rPr lang="en-US" sz="2200" dirty="0" err="1">
                <a:ln w="0"/>
                <a:solidFill>
                  <a:schemeClr val="bg1"/>
                </a:solidFill>
                <a:effectLst>
                  <a:outerShdw blurRad="38100" dist="19050" dir="2700000" algn="tl" rotWithShape="0">
                    <a:schemeClr val="dk1">
                      <a:alpha val="40000"/>
                    </a:schemeClr>
                  </a:outerShdw>
                </a:effectLst>
                <a:latin typeface="Savate" pitchFamily="50" charset="0"/>
              </a:rPr>
              <a:t>Naman</a:t>
            </a:r>
            <a:r>
              <a:rPr lang="en-US" sz="2200" dirty="0">
                <a:ln w="0"/>
                <a:solidFill>
                  <a:schemeClr val="bg1"/>
                </a:solidFill>
                <a:effectLst>
                  <a:outerShdw blurRad="38100" dist="19050" dir="2700000" algn="tl" rotWithShape="0">
                    <a:schemeClr val="dk1">
                      <a:alpha val="40000"/>
                    </a:schemeClr>
                  </a:outerShdw>
                </a:effectLst>
                <a:latin typeface="Savate" pitchFamily="50" charset="0"/>
              </a:rPr>
              <a:t>, Vedant, </a:t>
            </a:r>
            <a:r>
              <a:rPr lang="en-US" sz="2200" dirty="0" err="1">
                <a:ln w="0"/>
                <a:solidFill>
                  <a:schemeClr val="bg1"/>
                </a:solidFill>
                <a:effectLst>
                  <a:outerShdw blurRad="38100" dist="19050" dir="2700000" algn="tl" rotWithShape="0">
                    <a:schemeClr val="dk1">
                      <a:alpha val="40000"/>
                    </a:schemeClr>
                  </a:outerShdw>
                </a:effectLst>
                <a:latin typeface="Savate" pitchFamily="50" charset="0"/>
              </a:rPr>
              <a:t>Sayantanu</a:t>
            </a:r>
            <a:r>
              <a:rPr lang="en-US" sz="2200" dirty="0">
                <a:ln w="0"/>
                <a:solidFill>
                  <a:schemeClr val="bg1"/>
                </a:solidFill>
                <a:effectLst>
                  <a:outerShdw blurRad="38100" dist="19050" dir="2700000" algn="tl" rotWithShape="0">
                    <a:schemeClr val="dk1">
                      <a:alpha val="40000"/>
                    </a:schemeClr>
                  </a:outerShdw>
                </a:effectLst>
                <a:latin typeface="Savate" pitchFamily="50" charset="0"/>
              </a:rPr>
              <a:t>, Riya, </a:t>
            </a:r>
            <a:r>
              <a:rPr lang="en-US" sz="2200" dirty="0" err="1">
                <a:ln w="0"/>
                <a:solidFill>
                  <a:schemeClr val="bg1"/>
                </a:solidFill>
                <a:effectLst>
                  <a:outerShdw blurRad="38100" dist="19050" dir="2700000" algn="tl" rotWithShape="0">
                    <a:schemeClr val="dk1">
                      <a:alpha val="40000"/>
                    </a:schemeClr>
                  </a:outerShdw>
                </a:effectLst>
                <a:latin typeface="Savate" pitchFamily="50" charset="0"/>
              </a:rPr>
              <a:t>Ridham</a:t>
            </a:r>
            <a:r>
              <a:rPr lang="en-US" sz="2200" dirty="0">
                <a:ln w="0"/>
                <a:solidFill>
                  <a:schemeClr val="bg1"/>
                </a:solidFill>
                <a:effectLst>
                  <a:outerShdw blurRad="38100" dist="19050" dir="2700000" algn="tl" rotWithShape="0">
                    <a:schemeClr val="dk1">
                      <a:alpha val="40000"/>
                    </a:schemeClr>
                  </a:outerShdw>
                </a:effectLst>
                <a:latin typeface="Savate" pitchFamily="50" charset="0"/>
              </a:rPr>
              <a:t>.</a:t>
            </a:r>
          </a:p>
        </p:txBody>
      </p:sp>
      <p:pic>
        <p:nvPicPr>
          <p:cNvPr id="12" name="Picture 11">
            <a:extLst>
              <a:ext uri="{FF2B5EF4-FFF2-40B4-BE49-F238E27FC236}">
                <a16:creationId xmlns:a16="http://schemas.microsoft.com/office/drawing/2014/main" id="{6E982691-E047-4994-9366-4AC455ECB40E}"/>
              </a:ext>
            </a:extLst>
          </p:cNvPr>
          <p:cNvPicPr>
            <a:picLocks noChangeAspect="1"/>
          </p:cNvPicPr>
          <p:nvPr/>
        </p:nvPicPr>
        <p:blipFill rotWithShape="1">
          <a:blip r:embed="rId9"/>
          <a:srcRect l="18922" b="50196"/>
          <a:stretch/>
        </p:blipFill>
        <p:spPr>
          <a:xfrm>
            <a:off x="0" y="5436997"/>
            <a:ext cx="3296950" cy="1421003"/>
          </a:xfrm>
          <a:prstGeom prst="rect">
            <a:avLst/>
          </a:prstGeom>
        </p:spPr>
      </p:pic>
      <p:sp>
        <p:nvSpPr>
          <p:cNvPr id="47" name="Rectangle 46">
            <a:extLst>
              <a:ext uri="{FF2B5EF4-FFF2-40B4-BE49-F238E27FC236}">
                <a16:creationId xmlns:a16="http://schemas.microsoft.com/office/drawing/2014/main" id="{100A9A91-6E0B-4ECA-B0B8-7DE2FDB2A8E4}"/>
              </a:ext>
            </a:extLst>
          </p:cNvPr>
          <p:cNvSpPr/>
          <p:nvPr/>
        </p:nvSpPr>
        <p:spPr>
          <a:xfrm>
            <a:off x="-1310293" y="3988087"/>
            <a:ext cx="5917536" cy="461665"/>
          </a:xfrm>
          <a:prstGeom prst="rect">
            <a:avLst/>
          </a:prstGeom>
          <a:noFill/>
        </p:spPr>
        <p:txBody>
          <a:bodyPr wrap="square" lIns="91440" tIns="45720" rIns="91440" bIns="45720">
            <a:spAutoFit/>
          </a:bodyPr>
          <a:lstStyle/>
          <a:p>
            <a:pPr algn="ctr"/>
            <a:r>
              <a:rPr lang="en-US" sz="20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Team number</a:t>
            </a:r>
            <a:r>
              <a:rPr lang="en-US" sz="2400" b="1" dirty="0">
                <a:ln>
                  <a:solidFill>
                    <a:srgbClr val="FAA000"/>
                  </a:solidFill>
                </a:ln>
                <a:solidFill>
                  <a:srgbClr val="FAC41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a:t>
            </a:r>
            <a:r>
              <a:rPr lang="en-US" sz="24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rPr>
              <a:t>: NA </a:t>
            </a:r>
            <a:endParaRPr lang="en-US" sz="2200" b="1" dirty="0">
              <a:solidFill>
                <a:schemeClr val="bg1"/>
              </a:solidFill>
              <a:effectLst>
                <a:outerShdw blurRad="38100" dist="19050" dir="2700000" algn="tl" rotWithShape="0">
                  <a:schemeClr val="dk1">
                    <a:lumMod val="50000"/>
                    <a:alpha val="40000"/>
                  </a:schemeClr>
                </a:outerShdw>
              </a:effectLst>
              <a:latin typeface="Adobe Ming Std L" panose="02020300000000000000" pitchFamily="18" charset="-128"/>
              <a:ea typeface="Adobe Ming Std L" panose="02020300000000000000" pitchFamily="18" charset="-128"/>
            </a:endParaRPr>
          </a:p>
        </p:txBody>
      </p:sp>
    </p:spTree>
    <p:extLst>
      <p:ext uri="{BB962C8B-B14F-4D97-AF65-F5344CB8AC3E}">
        <p14:creationId xmlns:p14="http://schemas.microsoft.com/office/powerpoint/2010/main" val="2645629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graph wallpaper">
            <a:extLst>
              <a:ext uri="{FF2B5EF4-FFF2-40B4-BE49-F238E27FC236}">
                <a16:creationId xmlns:a16="http://schemas.microsoft.com/office/drawing/2014/main" id="{F5BAE4FE-FEF3-46A9-B7FC-178D5CA61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4E7F068-04A4-475C-90F4-92443FFC5A55}"/>
              </a:ext>
            </a:extLst>
          </p:cNvPr>
          <p:cNvPicPr>
            <a:picLocks noChangeAspect="1"/>
          </p:cNvPicPr>
          <p:nvPr/>
        </p:nvPicPr>
        <p:blipFill rotWithShape="1">
          <a:blip r:embed="rId3">
            <a:extLst>
              <a:ext uri="{28A0092B-C50C-407E-A947-70E740481C1C}">
                <a14:useLocalDpi xmlns:a14="http://schemas.microsoft.com/office/drawing/2010/main" val="0"/>
              </a:ext>
            </a:extLst>
          </a:blip>
          <a:srcRect l="32597" r="33227" b="62446"/>
          <a:stretch/>
        </p:blipFill>
        <p:spPr>
          <a:xfrm>
            <a:off x="349784" y="5750561"/>
            <a:ext cx="1139784" cy="1083134"/>
          </a:xfrm>
          <a:prstGeom prst="rect">
            <a:avLst/>
          </a:prstGeom>
        </p:spPr>
      </p:pic>
      <p:sp>
        <p:nvSpPr>
          <p:cNvPr id="4" name="Rectangle 3">
            <a:extLst>
              <a:ext uri="{FF2B5EF4-FFF2-40B4-BE49-F238E27FC236}">
                <a16:creationId xmlns:a16="http://schemas.microsoft.com/office/drawing/2014/main" id="{79673EB5-89D7-4DF7-871D-AEDC61D4DC04}"/>
              </a:ext>
            </a:extLst>
          </p:cNvPr>
          <p:cNvSpPr/>
          <p:nvPr/>
        </p:nvSpPr>
        <p:spPr>
          <a:xfrm>
            <a:off x="331971" y="4968844"/>
            <a:ext cx="11528053" cy="707886"/>
          </a:xfrm>
          <a:prstGeom prst="rect">
            <a:avLst/>
          </a:prstGeom>
          <a:noFill/>
        </p:spPr>
        <p:txBody>
          <a:bodyPr wrap="square" lIns="91440" tIns="45720" rIns="91440" bIns="45720">
            <a:spAutoFit/>
          </a:bodyPr>
          <a:lstStyle/>
          <a:p>
            <a:r>
              <a:rPr lang="en-US" sz="20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Our Technology stack : </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We have made use of  high tech yet easy to use these days technologies such as MEMS sensors, machine learning, Database in our project.</a:t>
            </a:r>
            <a:endParaRPr lang="en-US" sz="20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endParaRPr>
          </a:p>
        </p:txBody>
      </p:sp>
      <p:pic>
        <p:nvPicPr>
          <p:cNvPr id="5" name="Picture 2" descr="Image result for graph wallpaper">
            <a:extLst>
              <a:ext uri="{FF2B5EF4-FFF2-40B4-BE49-F238E27FC236}">
                <a16:creationId xmlns:a16="http://schemas.microsoft.com/office/drawing/2014/main" id="{1DFA3E39-500D-42FB-9D2F-4A95281BB3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245" r="10376" b="94839"/>
          <a:stretch/>
        </p:blipFill>
        <p:spPr bwMode="auto">
          <a:xfrm rot="10800000">
            <a:off x="10668179" y="26634"/>
            <a:ext cx="1509204" cy="3539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94AC88-D23B-41F6-AE03-2894CDD419F9}"/>
              </a:ext>
            </a:extLst>
          </p:cNvPr>
          <p:cNvSpPr/>
          <p:nvPr/>
        </p:nvSpPr>
        <p:spPr>
          <a:xfrm>
            <a:off x="323892" y="2437610"/>
            <a:ext cx="11340492" cy="2092881"/>
          </a:xfrm>
          <a:prstGeom prst="rect">
            <a:avLst/>
          </a:prstGeom>
          <a:noFill/>
        </p:spPr>
        <p:txBody>
          <a:bodyPr wrap="square" lIns="91440" tIns="45720" rIns="91440" bIns="45720">
            <a:spAutoFit/>
          </a:bodyPr>
          <a:lstStyle/>
          <a:p>
            <a:r>
              <a:rPr lang="en-US" sz="16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Our Solution : </a:t>
            </a:r>
            <a:r>
              <a:rPr lang="en-US" sz="16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We plan to implant easily available sensors such as Accelerometer in smart vehicles so that we get a real time  status of any irregularities like (jerks, bumpiness, broken road etc.) in roads, which can be recorded and labelled using machine learning model (every model gets adjusted it</a:t>
            </a:r>
            <a:r>
              <a:rPr lang="en-US" sz="16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a:t>
            </a:r>
            <a:r>
              <a:rPr lang="en-US" sz="16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s cars dynamics), this particular road data with GPS information is then updated on the database, which judge from a collection of data points(from different vehicles), the condition of that road . this data can then be used to decide fixing roads which will make the maximum impact upon repair and hence will make the most effective and optimized use of resources. This ROAD HEALTH MAP , if made public will create an accountability for the authorities to repair road within a stipulated time period after occurrence.</a:t>
            </a:r>
          </a:p>
          <a:p>
            <a:r>
              <a:rPr lang="en-US" sz="16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 </a:t>
            </a:r>
            <a:endParaRPr lang="en-US" sz="16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endParaRPr>
          </a:p>
        </p:txBody>
      </p:sp>
      <p:pic>
        <p:nvPicPr>
          <p:cNvPr id="29" name="Picture 28">
            <a:extLst>
              <a:ext uri="{FF2B5EF4-FFF2-40B4-BE49-F238E27FC236}">
                <a16:creationId xmlns:a16="http://schemas.microsoft.com/office/drawing/2014/main" id="{D76150F5-39E6-4BAD-BE70-85FBBE9B7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340" y="5530192"/>
            <a:ext cx="1363489" cy="1411591"/>
          </a:xfrm>
          <a:prstGeom prst="rect">
            <a:avLst/>
          </a:prstGeom>
        </p:spPr>
      </p:pic>
      <p:pic>
        <p:nvPicPr>
          <p:cNvPr id="31" name="Picture 30">
            <a:extLst>
              <a:ext uri="{FF2B5EF4-FFF2-40B4-BE49-F238E27FC236}">
                <a16:creationId xmlns:a16="http://schemas.microsoft.com/office/drawing/2014/main" id="{1E04424F-6B4A-4D4F-A2C9-54BDC7D348F6}"/>
              </a:ext>
            </a:extLst>
          </p:cNvPr>
          <p:cNvPicPr>
            <a:picLocks noChangeAspect="1"/>
          </p:cNvPicPr>
          <p:nvPr/>
        </p:nvPicPr>
        <p:blipFill rotWithShape="1">
          <a:blip r:embed="rId5"/>
          <a:srcRect t="1" r="35714" b="-1"/>
          <a:stretch/>
        </p:blipFill>
        <p:spPr>
          <a:xfrm>
            <a:off x="6329849" y="6681201"/>
            <a:ext cx="5847534" cy="176799"/>
          </a:xfrm>
          <a:prstGeom prst="rect">
            <a:avLst/>
          </a:prstGeom>
        </p:spPr>
      </p:pic>
      <p:pic>
        <p:nvPicPr>
          <p:cNvPr id="32" name="Picture 31">
            <a:extLst>
              <a:ext uri="{FF2B5EF4-FFF2-40B4-BE49-F238E27FC236}">
                <a16:creationId xmlns:a16="http://schemas.microsoft.com/office/drawing/2014/main" id="{168F80D7-9683-4DA7-B6F7-E119EEEA1C29}"/>
              </a:ext>
            </a:extLst>
          </p:cNvPr>
          <p:cNvPicPr>
            <a:picLocks noChangeAspect="1"/>
          </p:cNvPicPr>
          <p:nvPr/>
        </p:nvPicPr>
        <p:blipFill>
          <a:blip r:embed="rId6"/>
          <a:stretch>
            <a:fillRect/>
          </a:stretch>
        </p:blipFill>
        <p:spPr>
          <a:xfrm>
            <a:off x="0" y="6681201"/>
            <a:ext cx="9102117" cy="176799"/>
          </a:xfrm>
          <a:prstGeom prst="rect">
            <a:avLst/>
          </a:prstGeom>
        </p:spPr>
      </p:pic>
      <p:sp>
        <p:nvSpPr>
          <p:cNvPr id="33" name="Rectangle 32">
            <a:extLst>
              <a:ext uri="{FF2B5EF4-FFF2-40B4-BE49-F238E27FC236}">
                <a16:creationId xmlns:a16="http://schemas.microsoft.com/office/drawing/2014/main" id="{5CAAF465-7E0C-4AA3-969B-EF1EF3EAC646}"/>
              </a:ext>
            </a:extLst>
          </p:cNvPr>
          <p:cNvSpPr/>
          <p:nvPr/>
        </p:nvSpPr>
        <p:spPr>
          <a:xfrm>
            <a:off x="323892" y="486030"/>
            <a:ext cx="11656188" cy="2000548"/>
          </a:xfrm>
          <a:prstGeom prst="rect">
            <a:avLst/>
          </a:prstGeom>
          <a:noFill/>
        </p:spPr>
        <p:txBody>
          <a:bodyPr wrap="square" lIns="91440" tIns="45720" rIns="91440" bIns="45720">
            <a:spAutoFit/>
          </a:bodyPr>
          <a:lstStyle/>
          <a:p>
            <a:r>
              <a:rPr lang="en-US" sz="24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 </a:t>
            </a:r>
            <a:r>
              <a:rPr lang="en-US" sz="24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Diagnosis is the first step towards cure </a:t>
            </a:r>
            <a:r>
              <a:rPr lang="en-US" sz="24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 this is what our idea is based upon, a real time </a:t>
            </a:r>
            <a:r>
              <a:rPr lang="en-US"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ROAD CONDITION MAPPING NETWORK ,</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We have devised a system that can model the road conditions in an area (through sensor data) and can prioritize fixing a particular road by judging criteria like unevenness, traffic speed, traffic type and busyness of a road , using a machine learning model in every car.</a:t>
            </a:r>
          </a:p>
          <a:p>
            <a:endPar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endParaRPr>
          </a:p>
        </p:txBody>
      </p:sp>
    </p:spTree>
    <p:extLst>
      <p:ext uri="{BB962C8B-B14F-4D97-AF65-F5344CB8AC3E}">
        <p14:creationId xmlns:p14="http://schemas.microsoft.com/office/powerpoint/2010/main" val="1795188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127">
            <a:extLst>
              <a:ext uri="{FF2B5EF4-FFF2-40B4-BE49-F238E27FC236}">
                <a16:creationId xmlns:a16="http://schemas.microsoft.com/office/drawing/2014/main" id="{D8D4D16F-2F4E-429F-88D7-2DE7B924E196}"/>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50096" b="40439"/>
          <a:stretch/>
        </p:blipFill>
        <p:spPr>
          <a:xfrm>
            <a:off x="0" y="6467691"/>
            <a:ext cx="12192000" cy="389344"/>
          </a:xfrm>
          <a:prstGeom prst="rect">
            <a:avLst/>
          </a:prstGeom>
        </p:spPr>
      </p:pic>
      <p:pic>
        <p:nvPicPr>
          <p:cNvPr id="9" name="Picture 8">
            <a:extLst>
              <a:ext uri="{FF2B5EF4-FFF2-40B4-BE49-F238E27FC236}">
                <a16:creationId xmlns:a16="http://schemas.microsoft.com/office/drawing/2014/main" id="{6E5EC51C-7F79-42F0-B3AA-7AD7A64968CF}"/>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45244" r="8503" b="40439"/>
          <a:stretch/>
        </p:blipFill>
        <p:spPr>
          <a:xfrm>
            <a:off x="11583223" y="6025594"/>
            <a:ext cx="608777" cy="479393"/>
          </a:xfrm>
          <a:prstGeom prst="rect">
            <a:avLst/>
          </a:prstGeom>
        </p:spPr>
      </p:pic>
      <p:pic>
        <p:nvPicPr>
          <p:cNvPr id="14" name="Picture 13">
            <a:extLst>
              <a:ext uri="{FF2B5EF4-FFF2-40B4-BE49-F238E27FC236}">
                <a16:creationId xmlns:a16="http://schemas.microsoft.com/office/drawing/2014/main" id="{FA5AB154-F5CC-40D1-ABF2-B4C60B993DEC}"/>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45244" b="40439"/>
          <a:stretch/>
        </p:blipFill>
        <p:spPr>
          <a:xfrm>
            <a:off x="0" y="6025595"/>
            <a:ext cx="1480498" cy="479393"/>
          </a:xfrm>
          <a:prstGeom prst="rect">
            <a:avLst/>
          </a:prstGeom>
        </p:spPr>
      </p:pic>
      <p:pic>
        <p:nvPicPr>
          <p:cNvPr id="5" name="Picture 4">
            <a:extLst>
              <a:ext uri="{FF2B5EF4-FFF2-40B4-BE49-F238E27FC236}">
                <a16:creationId xmlns:a16="http://schemas.microsoft.com/office/drawing/2014/main" id="{EA9DDFA2-CAF7-4715-8479-739C371A5463}"/>
              </a:ext>
            </a:extLst>
          </p:cNvPr>
          <p:cNvPicPr>
            <a:picLocks noChangeAspect="1"/>
          </p:cNvPicPr>
          <p:nvPr/>
        </p:nvPicPr>
        <p:blipFill rotWithShape="1">
          <a:blip r:embed="rId2">
            <a:extLst>
              <a:ext uri="{28A0092B-C50C-407E-A947-70E740481C1C}">
                <a14:useLocalDpi xmlns:a14="http://schemas.microsoft.com/office/drawing/2010/main" val="0"/>
              </a:ext>
            </a:extLst>
          </a:blip>
          <a:srcRect t="45244" b="40439"/>
          <a:stretch/>
        </p:blipFill>
        <p:spPr>
          <a:xfrm>
            <a:off x="1480498" y="6025595"/>
            <a:ext cx="10112788" cy="479393"/>
          </a:xfrm>
          <a:prstGeom prst="rect">
            <a:avLst/>
          </a:prstGeom>
        </p:spPr>
      </p:pic>
      <p:pic>
        <p:nvPicPr>
          <p:cNvPr id="7" name="Picture 6">
            <a:extLst>
              <a:ext uri="{FF2B5EF4-FFF2-40B4-BE49-F238E27FC236}">
                <a16:creationId xmlns:a16="http://schemas.microsoft.com/office/drawing/2014/main" id="{81437C13-CC98-4A4B-AF60-3231F903349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60000" flipH="1">
            <a:off x="937749" y="5328916"/>
            <a:ext cx="1649142" cy="855889"/>
          </a:xfrm>
          <a:prstGeom prst="rect">
            <a:avLst/>
          </a:prstGeom>
        </p:spPr>
      </p:pic>
      <p:pic>
        <p:nvPicPr>
          <p:cNvPr id="8" name="Picture 7">
            <a:extLst>
              <a:ext uri="{FF2B5EF4-FFF2-40B4-BE49-F238E27FC236}">
                <a16:creationId xmlns:a16="http://schemas.microsoft.com/office/drawing/2014/main" id="{794E8837-73C4-4737-8476-5CC9F922681F}"/>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227785" flipH="1">
            <a:off x="3304184" y="5376009"/>
            <a:ext cx="1649144" cy="855890"/>
          </a:xfrm>
          <a:prstGeom prst="rect">
            <a:avLst/>
          </a:prstGeom>
        </p:spPr>
      </p:pic>
      <p:pic>
        <p:nvPicPr>
          <p:cNvPr id="10" name="Picture 9">
            <a:extLst>
              <a:ext uri="{FF2B5EF4-FFF2-40B4-BE49-F238E27FC236}">
                <a16:creationId xmlns:a16="http://schemas.microsoft.com/office/drawing/2014/main" id="{AECA5DBA-F4BF-435B-9E88-0C961BB2AC85}"/>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60000" flipH="1">
            <a:off x="5602955" y="5339371"/>
            <a:ext cx="1649146" cy="855891"/>
          </a:xfrm>
          <a:prstGeom prst="rect">
            <a:avLst/>
          </a:prstGeom>
        </p:spPr>
      </p:pic>
      <p:pic>
        <p:nvPicPr>
          <p:cNvPr id="12" name="Picture 11">
            <a:extLst>
              <a:ext uri="{FF2B5EF4-FFF2-40B4-BE49-F238E27FC236}">
                <a16:creationId xmlns:a16="http://schemas.microsoft.com/office/drawing/2014/main" id="{F9D47DF9-0C03-4700-9F32-A4AFB3C82BB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120000" flipH="1">
            <a:off x="7901596" y="5366482"/>
            <a:ext cx="1649148" cy="855892"/>
          </a:xfrm>
          <a:prstGeom prst="rect">
            <a:avLst/>
          </a:prstGeom>
        </p:spPr>
      </p:pic>
      <p:pic>
        <p:nvPicPr>
          <p:cNvPr id="13" name="Picture 12">
            <a:extLst>
              <a:ext uri="{FF2B5EF4-FFF2-40B4-BE49-F238E27FC236}">
                <a16:creationId xmlns:a16="http://schemas.microsoft.com/office/drawing/2014/main" id="{3B0FADD6-0E99-4EA7-B372-D1889DA0B11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flipH="1">
            <a:off x="10180419" y="5312012"/>
            <a:ext cx="1649150" cy="855893"/>
          </a:xfrm>
          <a:prstGeom prst="rect">
            <a:avLst/>
          </a:prstGeom>
        </p:spPr>
      </p:pic>
      <p:pic>
        <p:nvPicPr>
          <p:cNvPr id="125" name="Picture 124">
            <a:extLst>
              <a:ext uri="{FF2B5EF4-FFF2-40B4-BE49-F238E27FC236}">
                <a16:creationId xmlns:a16="http://schemas.microsoft.com/office/drawing/2014/main" id="{9264A575-93B5-4196-9C43-80A68B814EA7}"/>
              </a:ext>
            </a:extLst>
          </p:cNvPr>
          <p:cNvPicPr>
            <a:picLocks noChangeAspect="1"/>
          </p:cNvPicPr>
          <p:nvPr/>
        </p:nvPicPr>
        <p:blipFill>
          <a:blip r:embed="rId5"/>
          <a:stretch>
            <a:fillRect/>
          </a:stretch>
        </p:blipFill>
        <p:spPr>
          <a:xfrm>
            <a:off x="5440349" y="6305937"/>
            <a:ext cx="2700762" cy="432854"/>
          </a:xfrm>
          <a:prstGeom prst="rect">
            <a:avLst/>
          </a:prstGeom>
        </p:spPr>
      </p:pic>
      <p:pic>
        <p:nvPicPr>
          <p:cNvPr id="140" name="Picture 139">
            <a:extLst>
              <a:ext uri="{FF2B5EF4-FFF2-40B4-BE49-F238E27FC236}">
                <a16:creationId xmlns:a16="http://schemas.microsoft.com/office/drawing/2014/main" id="{44DEE2B1-4758-438A-99EC-39DA4D516DD0}"/>
              </a:ext>
            </a:extLst>
          </p:cNvPr>
          <p:cNvPicPr>
            <a:picLocks noChangeAspect="1"/>
          </p:cNvPicPr>
          <p:nvPr/>
        </p:nvPicPr>
        <p:blipFill>
          <a:blip r:embed="rId6"/>
          <a:stretch>
            <a:fillRect/>
          </a:stretch>
        </p:blipFill>
        <p:spPr>
          <a:xfrm>
            <a:off x="9157871" y="292360"/>
            <a:ext cx="2391599" cy="1162397"/>
          </a:xfrm>
          <a:prstGeom prst="rect">
            <a:avLst/>
          </a:prstGeom>
        </p:spPr>
      </p:pic>
      <p:pic>
        <p:nvPicPr>
          <p:cNvPr id="141" name="Picture 140">
            <a:extLst>
              <a:ext uri="{FF2B5EF4-FFF2-40B4-BE49-F238E27FC236}">
                <a16:creationId xmlns:a16="http://schemas.microsoft.com/office/drawing/2014/main" id="{BA94BFC2-CB00-4E48-855A-1240058C70B2}"/>
              </a:ext>
            </a:extLst>
          </p:cNvPr>
          <p:cNvPicPr>
            <a:picLocks noChangeAspect="1"/>
          </p:cNvPicPr>
          <p:nvPr/>
        </p:nvPicPr>
        <p:blipFill rotWithShape="1">
          <a:blip r:embed="rId7"/>
          <a:srcRect l="50969"/>
          <a:stretch/>
        </p:blipFill>
        <p:spPr>
          <a:xfrm>
            <a:off x="2232732" y="754245"/>
            <a:ext cx="1126714" cy="1098818"/>
          </a:xfrm>
          <a:prstGeom prst="rect">
            <a:avLst/>
          </a:prstGeom>
        </p:spPr>
      </p:pic>
      <p:pic>
        <p:nvPicPr>
          <p:cNvPr id="142" name="Picture 141">
            <a:extLst>
              <a:ext uri="{FF2B5EF4-FFF2-40B4-BE49-F238E27FC236}">
                <a16:creationId xmlns:a16="http://schemas.microsoft.com/office/drawing/2014/main" id="{30751610-411C-46B7-9FD7-D1F34328678F}"/>
              </a:ext>
            </a:extLst>
          </p:cNvPr>
          <p:cNvPicPr>
            <a:picLocks noChangeAspect="1"/>
          </p:cNvPicPr>
          <p:nvPr/>
        </p:nvPicPr>
        <p:blipFill>
          <a:blip r:embed="rId8"/>
          <a:stretch>
            <a:fillRect/>
          </a:stretch>
        </p:blipFill>
        <p:spPr>
          <a:xfrm>
            <a:off x="283282" y="764691"/>
            <a:ext cx="2247030" cy="900821"/>
          </a:xfrm>
          <a:prstGeom prst="rect">
            <a:avLst/>
          </a:prstGeom>
        </p:spPr>
      </p:pic>
      <p:pic>
        <p:nvPicPr>
          <p:cNvPr id="143" name="Picture 2" descr="Image result for spectrogram">
            <a:extLst>
              <a:ext uri="{FF2B5EF4-FFF2-40B4-BE49-F238E27FC236}">
                <a16:creationId xmlns:a16="http://schemas.microsoft.com/office/drawing/2014/main" id="{5E303488-9FB6-4C88-A19B-4818E9AAE83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789" t="45822" b="11732"/>
          <a:stretch/>
        </p:blipFill>
        <p:spPr bwMode="auto">
          <a:xfrm>
            <a:off x="473752" y="2979719"/>
            <a:ext cx="4371526" cy="664536"/>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roup 143">
            <a:extLst>
              <a:ext uri="{FF2B5EF4-FFF2-40B4-BE49-F238E27FC236}">
                <a16:creationId xmlns:a16="http://schemas.microsoft.com/office/drawing/2014/main" id="{8CD3DDA0-B727-4CBB-9949-06F8B95A9C77}"/>
              </a:ext>
            </a:extLst>
          </p:cNvPr>
          <p:cNvGrpSpPr/>
          <p:nvPr/>
        </p:nvGrpSpPr>
        <p:grpSpPr>
          <a:xfrm>
            <a:off x="1948935" y="4259763"/>
            <a:ext cx="4448257" cy="789941"/>
            <a:chOff x="4946504" y="6004621"/>
            <a:chExt cx="4448257" cy="789941"/>
          </a:xfrm>
        </p:grpSpPr>
        <p:grpSp>
          <p:nvGrpSpPr>
            <p:cNvPr id="145" name="Group 144">
              <a:extLst>
                <a:ext uri="{FF2B5EF4-FFF2-40B4-BE49-F238E27FC236}">
                  <a16:creationId xmlns:a16="http://schemas.microsoft.com/office/drawing/2014/main" id="{F50EFDC0-2A6D-42DB-8457-E2800D05BC6A}"/>
                </a:ext>
              </a:extLst>
            </p:cNvPr>
            <p:cNvGrpSpPr/>
            <p:nvPr/>
          </p:nvGrpSpPr>
          <p:grpSpPr>
            <a:xfrm>
              <a:off x="4946504" y="6092504"/>
              <a:ext cx="4081517" cy="702058"/>
              <a:chOff x="4946504" y="6092504"/>
              <a:chExt cx="4081517" cy="702058"/>
            </a:xfrm>
          </p:grpSpPr>
          <p:pic>
            <p:nvPicPr>
              <p:cNvPr id="153" name="Picture 152">
                <a:extLst>
                  <a:ext uri="{FF2B5EF4-FFF2-40B4-BE49-F238E27FC236}">
                    <a16:creationId xmlns:a16="http://schemas.microsoft.com/office/drawing/2014/main" id="{0EF4C790-075F-4602-8BE2-30E13E36AC45}"/>
                  </a:ext>
                </a:extLst>
              </p:cNvPr>
              <p:cNvPicPr>
                <a:picLocks noChangeAspect="1"/>
              </p:cNvPicPr>
              <p:nvPr/>
            </p:nvPicPr>
            <p:blipFill rotWithShape="1">
              <a:blip r:embed="rId10"/>
              <a:srcRect l="31607" t="6849"/>
              <a:stretch/>
            </p:blipFill>
            <p:spPr>
              <a:xfrm>
                <a:off x="5156384" y="6092504"/>
                <a:ext cx="3701749" cy="702058"/>
              </a:xfrm>
              <a:prstGeom prst="rect">
                <a:avLst/>
              </a:prstGeom>
            </p:spPr>
          </p:pic>
          <p:cxnSp>
            <p:nvCxnSpPr>
              <p:cNvPr id="154" name="Straight Connector 153">
                <a:extLst>
                  <a:ext uri="{FF2B5EF4-FFF2-40B4-BE49-F238E27FC236}">
                    <a16:creationId xmlns:a16="http://schemas.microsoft.com/office/drawing/2014/main" id="{4C648CE6-CFC7-48E8-9AC3-0593889151A7}"/>
                  </a:ext>
                </a:extLst>
              </p:cNvPr>
              <p:cNvCxnSpPr>
                <a:cxnSpLocks/>
              </p:cNvCxnSpPr>
              <p:nvPr/>
            </p:nvCxnSpPr>
            <p:spPr>
              <a:xfrm>
                <a:off x="4946504" y="6415187"/>
                <a:ext cx="4081517" cy="0"/>
              </a:xfrm>
              <a:prstGeom prst="line">
                <a:avLst/>
              </a:prstGeom>
              <a:ln>
                <a:solidFill>
                  <a:srgbClr val="666666"/>
                </a:solidFill>
              </a:ln>
            </p:spPr>
            <p:style>
              <a:lnRef idx="3">
                <a:schemeClr val="accent3"/>
              </a:lnRef>
              <a:fillRef idx="0">
                <a:schemeClr val="accent3"/>
              </a:fillRef>
              <a:effectRef idx="2">
                <a:schemeClr val="accent3"/>
              </a:effectRef>
              <a:fontRef idx="minor">
                <a:schemeClr val="tx1"/>
              </a:fontRef>
            </p:style>
          </p:cxnSp>
        </p:grpSp>
        <p:grpSp>
          <p:nvGrpSpPr>
            <p:cNvPr id="146" name="Group 145">
              <a:extLst>
                <a:ext uri="{FF2B5EF4-FFF2-40B4-BE49-F238E27FC236}">
                  <a16:creationId xmlns:a16="http://schemas.microsoft.com/office/drawing/2014/main" id="{E0FCBDC2-A07B-408D-B6A4-FA373F4C7228}"/>
                </a:ext>
              </a:extLst>
            </p:cNvPr>
            <p:cNvGrpSpPr/>
            <p:nvPr/>
          </p:nvGrpSpPr>
          <p:grpSpPr>
            <a:xfrm>
              <a:off x="8972509" y="6004621"/>
              <a:ext cx="422252" cy="543183"/>
              <a:chOff x="6084409" y="4931157"/>
              <a:chExt cx="422252" cy="543183"/>
            </a:xfrm>
          </p:grpSpPr>
          <p:sp>
            <p:nvSpPr>
              <p:cNvPr id="147" name="Rectangle 146">
                <a:extLst>
                  <a:ext uri="{FF2B5EF4-FFF2-40B4-BE49-F238E27FC236}">
                    <a16:creationId xmlns:a16="http://schemas.microsoft.com/office/drawing/2014/main" id="{5095C7F3-D9F9-4633-8CD6-568DF4FC8471}"/>
                  </a:ext>
                </a:extLst>
              </p:cNvPr>
              <p:cNvSpPr/>
              <p:nvPr/>
            </p:nvSpPr>
            <p:spPr>
              <a:xfrm>
                <a:off x="6101554" y="5019040"/>
                <a:ext cx="45719" cy="45719"/>
              </a:xfrm>
              <a:prstGeom prst="rect">
                <a:avLst/>
              </a:prstGeom>
              <a:solidFill>
                <a:srgbClr val="33B85A"/>
              </a:solid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a:extLst>
                  <a:ext uri="{FF2B5EF4-FFF2-40B4-BE49-F238E27FC236}">
                    <a16:creationId xmlns:a16="http://schemas.microsoft.com/office/drawing/2014/main" id="{718EA334-487A-4785-8507-A9F7A7F0E69E}"/>
                  </a:ext>
                </a:extLst>
              </p:cNvPr>
              <p:cNvSpPr/>
              <p:nvPr/>
            </p:nvSpPr>
            <p:spPr>
              <a:xfrm>
                <a:off x="6101554" y="5171440"/>
                <a:ext cx="45719" cy="45719"/>
              </a:xfrm>
              <a:prstGeom prst="rect">
                <a:avLst/>
              </a:prstGeom>
              <a:solidFill>
                <a:srgbClr val="F14B52"/>
              </a:solidFill>
              <a:ln>
                <a:solidFill>
                  <a:srgbClr val="F14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 name="Rectangle 148">
                <a:extLst>
                  <a:ext uri="{FF2B5EF4-FFF2-40B4-BE49-F238E27FC236}">
                    <a16:creationId xmlns:a16="http://schemas.microsoft.com/office/drawing/2014/main" id="{5C11B757-7EF5-42E6-8710-356150711078}"/>
                  </a:ext>
                </a:extLst>
              </p:cNvPr>
              <p:cNvSpPr/>
              <p:nvPr/>
            </p:nvSpPr>
            <p:spPr>
              <a:xfrm>
                <a:off x="6101554" y="5323840"/>
                <a:ext cx="45719" cy="45719"/>
              </a:xfrm>
              <a:prstGeom prst="rect">
                <a:avLst/>
              </a:prstGeom>
              <a:solidFill>
                <a:srgbClr val="6269D5"/>
              </a:solidFill>
              <a:ln>
                <a:solidFill>
                  <a:srgbClr val="626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TextBox 149">
                <a:extLst>
                  <a:ext uri="{FF2B5EF4-FFF2-40B4-BE49-F238E27FC236}">
                    <a16:creationId xmlns:a16="http://schemas.microsoft.com/office/drawing/2014/main" id="{1A3BB452-A6E0-41E1-90EC-3EF0A0F60ACB}"/>
                  </a:ext>
                </a:extLst>
              </p:cNvPr>
              <p:cNvSpPr txBox="1"/>
              <p:nvPr/>
            </p:nvSpPr>
            <p:spPr>
              <a:xfrm>
                <a:off x="6084409" y="4931157"/>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x-axis</a:t>
                </a:r>
                <a:endParaRPr lang="en-IN" sz="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51" name="TextBox 150">
                <a:extLst>
                  <a:ext uri="{FF2B5EF4-FFF2-40B4-BE49-F238E27FC236}">
                    <a16:creationId xmlns:a16="http://schemas.microsoft.com/office/drawing/2014/main" id="{F3EEABE5-B050-4F73-BFC2-94CD94503526}"/>
                  </a:ext>
                </a:extLst>
              </p:cNvPr>
              <p:cNvSpPr txBox="1"/>
              <p:nvPr/>
            </p:nvSpPr>
            <p:spPr>
              <a:xfrm>
                <a:off x="6084409" y="5087332"/>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y-axis</a:t>
                </a:r>
              </a:p>
            </p:txBody>
          </p:sp>
          <p:sp>
            <p:nvSpPr>
              <p:cNvPr id="152" name="TextBox 151">
                <a:extLst>
                  <a:ext uri="{FF2B5EF4-FFF2-40B4-BE49-F238E27FC236}">
                    <a16:creationId xmlns:a16="http://schemas.microsoft.com/office/drawing/2014/main" id="{D215D6AC-152F-481E-841B-7EDFA3B78FB3}"/>
                  </a:ext>
                </a:extLst>
              </p:cNvPr>
              <p:cNvSpPr txBox="1"/>
              <p:nvPr/>
            </p:nvSpPr>
            <p:spPr>
              <a:xfrm>
                <a:off x="6084409" y="5243508"/>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z-axis</a:t>
                </a:r>
              </a:p>
            </p:txBody>
          </p:sp>
        </p:grpSp>
      </p:grpSp>
      <p:pic>
        <p:nvPicPr>
          <p:cNvPr id="155" name="Picture 154">
            <a:extLst>
              <a:ext uri="{FF2B5EF4-FFF2-40B4-BE49-F238E27FC236}">
                <a16:creationId xmlns:a16="http://schemas.microsoft.com/office/drawing/2014/main" id="{C7DBF13B-079F-421A-BB98-D23D7214D705}"/>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25605" b="55242" l="40714" r="51643">
                        <a14:foregroundMark x1="44429" y1="41331" x2="44429" y2="41331"/>
                        <a14:foregroundMark x1="45571" y1="50000" x2="45571" y2="50000"/>
                      </a14:backgroundRemoval>
                    </a14:imgEffect>
                  </a14:imgLayer>
                </a14:imgProps>
              </a:ext>
            </a:extLst>
          </a:blip>
          <a:srcRect l="40307" t="24225" r="47965" b="43447"/>
          <a:stretch/>
        </p:blipFill>
        <p:spPr>
          <a:xfrm rot="16200000">
            <a:off x="1825551" y="1281682"/>
            <a:ext cx="1208890" cy="1180532"/>
          </a:xfrm>
          <a:prstGeom prst="rect">
            <a:avLst/>
          </a:prstGeom>
        </p:spPr>
      </p:pic>
      <p:sp>
        <p:nvSpPr>
          <p:cNvPr id="156" name="Arrow: Down 155">
            <a:extLst>
              <a:ext uri="{FF2B5EF4-FFF2-40B4-BE49-F238E27FC236}">
                <a16:creationId xmlns:a16="http://schemas.microsoft.com/office/drawing/2014/main" id="{0E82DB18-37D5-4853-B989-825D4584B0D9}"/>
              </a:ext>
            </a:extLst>
          </p:cNvPr>
          <p:cNvSpPr/>
          <p:nvPr/>
        </p:nvSpPr>
        <p:spPr>
          <a:xfrm rot="10800000">
            <a:off x="4984351" y="5005554"/>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62" name="Group 161">
            <a:extLst>
              <a:ext uri="{FF2B5EF4-FFF2-40B4-BE49-F238E27FC236}">
                <a16:creationId xmlns:a16="http://schemas.microsoft.com/office/drawing/2014/main" id="{DF12203D-61A6-416A-8AF5-2C4A2CC31B9F}"/>
              </a:ext>
            </a:extLst>
          </p:cNvPr>
          <p:cNvGrpSpPr/>
          <p:nvPr/>
        </p:nvGrpSpPr>
        <p:grpSpPr>
          <a:xfrm>
            <a:off x="7808436" y="1358853"/>
            <a:ext cx="4034508" cy="3561903"/>
            <a:chOff x="3921000" y="3668238"/>
            <a:chExt cx="3007643" cy="2895974"/>
          </a:xfrm>
        </p:grpSpPr>
        <p:pic>
          <p:nvPicPr>
            <p:cNvPr id="163" name="Picture 162">
              <a:extLst>
                <a:ext uri="{FF2B5EF4-FFF2-40B4-BE49-F238E27FC236}">
                  <a16:creationId xmlns:a16="http://schemas.microsoft.com/office/drawing/2014/main" id="{3DD54A71-866B-4501-944B-82CA94E0D87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20000" contrast="-40000"/>
                      </a14:imgEffect>
                    </a14:imgLayer>
                  </a14:imgProps>
                </a:ext>
              </a:extLst>
            </a:blip>
            <a:srcRect b="10708"/>
            <a:stretch/>
          </p:blipFill>
          <p:spPr>
            <a:xfrm>
              <a:off x="3921000" y="3875957"/>
              <a:ext cx="3007643" cy="2688255"/>
            </a:xfrm>
            <a:prstGeom prst="rect">
              <a:avLst/>
            </a:prstGeom>
          </p:spPr>
        </p:pic>
        <p:sp>
          <p:nvSpPr>
            <p:cNvPr id="164" name="Rectangle 163">
              <a:extLst>
                <a:ext uri="{FF2B5EF4-FFF2-40B4-BE49-F238E27FC236}">
                  <a16:creationId xmlns:a16="http://schemas.microsoft.com/office/drawing/2014/main" id="{1B170ED1-B560-419C-B195-F25C8119B802}"/>
                </a:ext>
              </a:extLst>
            </p:cNvPr>
            <p:cNvSpPr/>
            <p:nvPr/>
          </p:nvSpPr>
          <p:spPr>
            <a:xfrm>
              <a:off x="5104589" y="4683278"/>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5" name="Rectangle 164">
              <a:extLst>
                <a:ext uri="{FF2B5EF4-FFF2-40B4-BE49-F238E27FC236}">
                  <a16:creationId xmlns:a16="http://schemas.microsoft.com/office/drawing/2014/main" id="{30C72202-F4BE-4377-B13C-3BAF2185338F}"/>
                </a:ext>
              </a:extLst>
            </p:cNvPr>
            <p:cNvSpPr/>
            <p:nvPr/>
          </p:nvSpPr>
          <p:spPr>
            <a:xfrm>
              <a:off x="4813117" y="405302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6" name="Rectangle 165">
              <a:extLst>
                <a:ext uri="{FF2B5EF4-FFF2-40B4-BE49-F238E27FC236}">
                  <a16:creationId xmlns:a16="http://schemas.microsoft.com/office/drawing/2014/main" id="{7A1B3DC4-232F-4EAC-8470-EB209E05417C}"/>
                </a:ext>
              </a:extLst>
            </p:cNvPr>
            <p:cNvSpPr/>
            <p:nvPr/>
          </p:nvSpPr>
          <p:spPr>
            <a:xfrm>
              <a:off x="6444962" y="4345479"/>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7" name="Rectangle 166">
              <a:extLst>
                <a:ext uri="{FF2B5EF4-FFF2-40B4-BE49-F238E27FC236}">
                  <a16:creationId xmlns:a16="http://schemas.microsoft.com/office/drawing/2014/main" id="{51E170DA-9E25-4CB3-A6D7-EEF60EE02CF8}"/>
                </a:ext>
              </a:extLst>
            </p:cNvPr>
            <p:cNvSpPr/>
            <p:nvPr/>
          </p:nvSpPr>
          <p:spPr>
            <a:xfrm>
              <a:off x="5034565" y="5264853"/>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8" name="Rectangle 167">
              <a:extLst>
                <a:ext uri="{FF2B5EF4-FFF2-40B4-BE49-F238E27FC236}">
                  <a16:creationId xmlns:a16="http://schemas.microsoft.com/office/drawing/2014/main" id="{317D644D-2675-4B98-8D57-960D2EAC0BAC}"/>
                </a:ext>
              </a:extLst>
            </p:cNvPr>
            <p:cNvSpPr/>
            <p:nvPr/>
          </p:nvSpPr>
          <p:spPr>
            <a:xfrm>
              <a:off x="4013295" y="4822922"/>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69" name="Rectangle 168">
              <a:extLst>
                <a:ext uri="{FF2B5EF4-FFF2-40B4-BE49-F238E27FC236}">
                  <a16:creationId xmlns:a16="http://schemas.microsoft.com/office/drawing/2014/main" id="{B8C65447-F1BD-479F-AD41-B8D5FE79E260}"/>
                </a:ext>
              </a:extLst>
            </p:cNvPr>
            <p:cNvSpPr/>
            <p:nvPr/>
          </p:nvSpPr>
          <p:spPr>
            <a:xfrm>
              <a:off x="5898597" y="4719557"/>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0" name="Rectangle 169">
              <a:extLst>
                <a:ext uri="{FF2B5EF4-FFF2-40B4-BE49-F238E27FC236}">
                  <a16:creationId xmlns:a16="http://schemas.microsoft.com/office/drawing/2014/main" id="{F5C9E58C-A7CA-408F-A329-87BCC9DCB571}"/>
                </a:ext>
              </a:extLst>
            </p:cNvPr>
            <p:cNvSpPr/>
            <p:nvPr/>
          </p:nvSpPr>
          <p:spPr>
            <a:xfrm>
              <a:off x="5613333" y="4414757"/>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1" name="Rectangle 170">
              <a:extLst>
                <a:ext uri="{FF2B5EF4-FFF2-40B4-BE49-F238E27FC236}">
                  <a16:creationId xmlns:a16="http://schemas.microsoft.com/office/drawing/2014/main" id="{716BB2DB-AD66-424A-AB63-F144C02ADB50}"/>
                </a:ext>
              </a:extLst>
            </p:cNvPr>
            <p:cNvSpPr/>
            <p:nvPr/>
          </p:nvSpPr>
          <p:spPr>
            <a:xfrm>
              <a:off x="5942902" y="5344662"/>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2" name="Rectangle 171">
              <a:extLst>
                <a:ext uri="{FF2B5EF4-FFF2-40B4-BE49-F238E27FC236}">
                  <a16:creationId xmlns:a16="http://schemas.microsoft.com/office/drawing/2014/main" id="{A67518FB-D489-4056-B5E1-529B0EFDB72F}"/>
                </a:ext>
              </a:extLst>
            </p:cNvPr>
            <p:cNvSpPr/>
            <p:nvPr/>
          </p:nvSpPr>
          <p:spPr>
            <a:xfrm>
              <a:off x="4580544" y="4464678"/>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3" name="Rectangle 172">
              <a:extLst>
                <a:ext uri="{FF2B5EF4-FFF2-40B4-BE49-F238E27FC236}">
                  <a16:creationId xmlns:a16="http://schemas.microsoft.com/office/drawing/2014/main" id="{9B371395-10FC-464F-8891-E660C313BD93}"/>
                </a:ext>
              </a:extLst>
            </p:cNvPr>
            <p:cNvSpPr/>
            <p:nvPr/>
          </p:nvSpPr>
          <p:spPr>
            <a:xfrm>
              <a:off x="4702562" y="5091334"/>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4" name="Rectangle 173">
              <a:extLst>
                <a:ext uri="{FF2B5EF4-FFF2-40B4-BE49-F238E27FC236}">
                  <a16:creationId xmlns:a16="http://schemas.microsoft.com/office/drawing/2014/main" id="{31D87799-A529-4854-9D46-79A0DE25F7D9}"/>
                </a:ext>
              </a:extLst>
            </p:cNvPr>
            <p:cNvSpPr/>
            <p:nvPr/>
          </p:nvSpPr>
          <p:spPr>
            <a:xfrm>
              <a:off x="5502778" y="5812691"/>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5" name="Rectangle 174">
              <a:extLst>
                <a:ext uri="{FF2B5EF4-FFF2-40B4-BE49-F238E27FC236}">
                  <a16:creationId xmlns:a16="http://schemas.microsoft.com/office/drawing/2014/main" id="{7507AE1D-32F2-421B-9147-3A0E2B422DEE}"/>
                </a:ext>
              </a:extLst>
            </p:cNvPr>
            <p:cNvSpPr/>
            <p:nvPr/>
          </p:nvSpPr>
          <p:spPr>
            <a:xfrm>
              <a:off x="6279376" y="5965604"/>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845F0A57-CA33-4247-A67A-AE76FF088CDA}"/>
                </a:ext>
              </a:extLst>
            </p:cNvPr>
            <p:cNvSpPr/>
            <p:nvPr/>
          </p:nvSpPr>
          <p:spPr>
            <a:xfrm>
              <a:off x="6379947" y="565390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7" name="Rectangle 176">
              <a:extLst>
                <a:ext uri="{FF2B5EF4-FFF2-40B4-BE49-F238E27FC236}">
                  <a16:creationId xmlns:a16="http://schemas.microsoft.com/office/drawing/2014/main" id="{DC995A18-18B5-4D75-9B04-C4CB3F90B0CF}"/>
                </a:ext>
              </a:extLst>
            </p:cNvPr>
            <p:cNvSpPr/>
            <p:nvPr/>
          </p:nvSpPr>
          <p:spPr>
            <a:xfrm>
              <a:off x="6692605" y="48038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8" name="Rectangle 177">
              <a:extLst>
                <a:ext uri="{FF2B5EF4-FFF2-40B4-BE49-F238E27FC236}">
                  <a16:creationId xmlns:a16="http://schemas.microsoft.com/office/drawing/2014/main" id="{90ADA946-8A8C-4379-96A5-A83E2E1F0A7E}"/>
                </a:ext>
              </a:extLst>
            </p:cNvPr>
            <p:cNvSpPr/>
            <p:nvPr/>
          </p:nvSpPr>
          <p:spPr>
            <a:xfrm>
              <a:off x="6504437" y="3975615"/>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79" name="Rectangle 178">
              <a:extLst>
                <a:ext uri="{FF2B5EF4-FFF2-40B4-BE49-F238E27FC236}">
                  <a16:creationId xmlns:a16="http://schemas.microsoft.com/office/drawing/2014/main" id="{8F7B3734-5FF6-4E9F-96C0-84E03E9F22F1}"/>
                </a:ext>
              </a:extLst>
            </p:cNvPr>
            <p:cNvSpPr/>
            <p:nvPr/>
          </p:nvSpPr>
          <p:spPr>
            <a:xfrm>
              <a:off x="6201702" y="5133025"/>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0" name="Rectangle 179">
              <a:extLst>
                <a:ext uri="{FF2B5EF4-FFF2-40B4-BE49-F238E27FC236}">
                  <a16:creationId xmlns:a16="http://schemas.microsoft.com/office/drawing/2014/main" id="{B3CDC2D7-752D-4772-8F46-576DB03C4D44}"/>
                </a:ext>
              </a:extLst>
            </p:cNvPr>
            <p:cNvSpPr/>
            <p:nvPr/>
          </p:nvSpPr>
          <p:spPr>
            <a:xfrm>
              <a:off x="5530038" y="5143125"/>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1" name="Rectangle 180">
              <a:extLst>
                <a:ext uri="{FF2B5EF4-FFF2-40B4-BE49-F238E27FC236}">
                  <a16:creationId xmlns:a16="http://schemas.microsoft.com/office/drawing/2014/main" id="{968A367C-9C3C-4411-AB31-87015063E254}"/>
                </a:ext>
              </a:extLst>
            </p:cNvPr>
            <p:cNvSpPr/>
            <p:nvPr/>
          </p:nvSpPr>
          <p:spPr>
            <a:xfrm>
              <a:off x="5241624" y="6146166"/>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01F06B80-A8D5-452A-8E9C-20A496269743}"/>
                </a:ext>
              </a:extLst>
            </p:cNvPr>
            <p:cNvSpPr/>
            <p:nvPr/>
          </p:nvSpPr>
          <p:spPr>
            <a:xfrm>
              <a:off x="5919424" y="6366085"/>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3" name="Rectangle 182">
              <a:extLst>
                <a:ext uri="{FF2B5EF4-FFF2-40B4-BE49-F238E27FC236}">
                  <a16:creationId xmlns:a16="http://schemas.microsoft.com/office/drawing/2014/main" id="{BE63274B-CC1D-49E0-9CEA-6A6909EA5B80}"/>
                </a:ext>
              </a:extLst>
            </p:cNvPr>
            <p:cNvSpPr/>
            <p:nvPr/>
          </p:nvSpPr>
          <p:spPr>
            <a:xfrm>
              <a:off x="4635388" y="5489175"/>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4" name="Rectangle 183">
              <a:extLst>
                <a:ext uri="{FF2B5EF4-FFF2-40B4-BE49-F238E27FC236}">
                  <a16:creationId xmlns:a16="http://schemas.microsoft.com/office/drawing/2014/main" id="{12D9EDF1-FE04-4C91-ADCA-431908920B86}"/>
                </a:ext>
              </a:extLst>
            </p:cNvPr>
            <p:cNvSpPr/>
            <p:nvPr/>
          </p:nvSpPr>
          <p:spPr>
            <a:xfrm>
              <a:off x="4580110" y="61461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5" name="Rectangle 184">
              <a:extLst>
                <a:ext uri="{FF2B5EF4-FFF2-40B4-BE49-F238E27FC236}">
                  <a16:creationId xmlns:a16="http://schemas.microsoft.com/office/drawing/2014/main" id="{654DA016-8FE3-4EF3-8E21-051E9C3FFC1C}"/>
                </a:ext>
              </a:extLst>
            </p:cNvPr>
            <p:cNvSpPr/>
            <p:nvPr/>
          </p:nvSpPr>
          <p:spPr>
            <a:xfrm>
              <a:off x="4076657" y="546795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6" name="Rectangle 185">
              <a:extLst>
                <a:ext uri="{FF2B5EF4-FFF2-40B4-BE49-F238E27FC236}">
                  <a16:creationId xmlns:a16="http://schemas.microsoft.com/office/drawing/2014/main" id="{BEE8EEE3-FD31-43F5-A747-76E208127F3A}"/>
                </a:ext>
              </a:extLst>
            </p:cNvPr>
            <p:cNvSpPr/>
            <p:nvPr/>
          </p:nvSpPr>
          <p:spPr>
            <a:xfrm>
              <a:off x="6715101" y="624974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7" name="Rectangle 186">
              <a:extLst>
                <a:ext uri="{FF2B5EF4-FFF2-40B4-BE49-F238E27FC236}">
                  <a16:creationId xmlns:a16="http://schemas.microsoft.com/office/drawing/2014/main" id="{A3A429FE-4A22-44AF-B6E3-8BEAAA54AB46}"/>
                </a:ext>
              </a:extLst>
            </p:cNvPr>
            <p:cNvSpPr/>
            <p:nvPr/>
          </p:nvSpPr>
          <p:spPr>
            <a:xfrm>
              <a:off x="5852490" y="39146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188" name="Rectangle 187">
              <a:extLst>
                <a:ext uri="{FF2B5EF4-FFF2-40B4-BE49-F238E27FC236}">
                  <a16:creationId xmlns:a16="http://schemas.microsoft.com/office/drawing/2014/main" id="{D11E8FE1-4914-4427-91A4-F6357652E34F}"/>
                </a:ext>
              </a:extLst>
            </p:cNvPr>
            <p:cNvSpPr/>
            <p:nvPr/>
          </p:nvSpPr>
          <p:spPr>
            <a:xfrm>
              <a:off x="4123850" y="6419377"/>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grpSp>
          <p:nvGrpSpPr>
            <p:cNvPr id="189" name="Group 188">
              <a:extLst>
                <a:ext uri="{FF2B5EF4-FFF2-40B4-BE49-F238E27FC236}">
                  <a16:creationId xmlns:a16="http://schemas.microsoft.com/office/drawing/2014/main" id="{CF1FE9FF-0137-4B02-8F56-0B5938ABA266}"/>
                </a:ext>
              </a:extLst>
            </p:cNvPr>
            <p:cNvGrpSpPr/>
            <p:nvPr/>
          </p:nvGrpSpPr>
          <p:grpSpPr>
            <a:xfrm>
              <a:off x="4792072" y="3827074"/>
              <a:ext cx="131600" cy="131600"/>
              <a:chOff x="3623301" y="5222152"/>
              <a:chExt cx="131600" cy="131600"/>
            </a:xfrm>
            <a:solidFill>
              <a:srgbClr val="FF0000"/>
            </a:solidFill>
          </p:grpSpPr>
          <p:sp>
            <p:nvSpPr>
              <p:cNvPr id="251" name="Teardrop 250">
                <a:extLst>
                  <a:ext uri="{FF2B5EF4-FFF2-40B4-BE49-F238E27FC236}">
                    <a16:creationId xmlns:a16="http://schemas.microsoft.com/office/drawing/2014/main" id="{996CCB89-28A8-4C91-9532-D027AA8ACC18}"/>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2" name="Circle: Hollow 251">
                <a:extLst>
                  <a:ext uri="{FF2B5EF4-FFF2-40B4-BE49-F238E27FC236}">
                    <a16:creationId xmlns:a16="http://schemas.microsoft.com/office/drawing/2014/main" id="{82AACCD9-AEE1-4F88-9A9B-18BAFC3FE471}"/>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0" name="Group 189">
              <a:extLst>
                <a:ext uri="{FF2B5EF4-FFF2-40B4-BE49-F238E27FC236}">
                  <a16:creationId xmlns:a16="http://schemas.microsoft.com/office/drawing/2014/main" id="{7920A72B-5861-432D-8343-33F6C3113FC4}"/>
                </a:ext>
              </a:extLst>
            </p:cNvPr>
            <p:cNvGrpSpPr/>
            <p:nvPr/>
          </p:nvGrpSpPr>
          <p:grpSpPr>
            <a:xfrm>
              <a:off x="5021828" y="5051408"/>
              <a:ext cx="131600" cy="131600"/>
              <a:chOff x="3623301" y="5222152"/>
              <a:chExt cx="131600" cy="131600"/>
            </a:xfrm>
            <a:solidFill>
              <a:srgbClr val="54C400"/>
            </a:solidFill>
          </p:grpSpPr>
          <p:sp>
            <p:nvSpPr>
              <p:cNvPr id="249" name="Teardrop 248">
                <a:extLst>
                  <a:ext uri="{FF2B5EF4-FFF2-40B4-BE49-F238E27FC236}">
                    <a16:creationId xmlns:a16="http://schemas.microsoft.com/office/drawing/2014/main" id="{23475B5B-ABC5-4B91-9FBD-B477C56C1042}"/>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0" name="Circle: Hollow 249">
                <a:extLst>
                  <a:ext uri="{FF2B5EF4-FFF2-40B4-BE49-F238E27FC236}">
                    <a16:creationId xmlns:a16="http://schemas.microsoft.com/office/drawing/2014/main" id="{AA0F8419-BC81-4A76-9AC3-5F657CBBBF44}"/>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1" name="Group 190">
              <a:extLst>
                <a:ext uri="{FF2B5EF4-FFF2-40B4-BE49-F238E27FC236}">
                  <a16:creationId xmlns:a16="http://schemas.microsoft.com/office/drawing/2014/main" id="{E3B201B4-B574-4DB9-B098-61056D4A2593}"/>
                </a:ext>
              </a:extLst>
            </p:cNvPr>
            <p:cNvGrpSpPr/>
            <p:nvPr/>
          </p:nvGrpSpPr>
          <p:grpSpPr>
            <a:xfrm>
              <a:off x="5078222" y="4449061"/>
              <a:ext cx="131600" cy="131600"/>
              <a:chOff x="3623301" y="5222152"/>
              <a:chExt cx="131600" cy="131600"/>
            </a:xfrm>
            <a:solidFill>
              <a:srgbClr val="FFFF00"/>
            </a:solidFill>
          </p:grpSpPr>
          <p:sp>
            <p:nvSpPr>
              <p:cNvPr id="247" name="Teardrop 246">
                <a:extLst>
                  <a:ext uri="{FF2B5EF4-FFF2-40B4-BE49-F238E27FC236}">
                    <a16:creationId xmlns:a16="http://schemas.microsoft.com/office/drawing/2014/main" id="{8899B681-5688-49F5-8FEB-A3A66FA3C752}"/>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Circle: Hollow 247">
                <a:extLst>
                  <a:ext uri="{FF2B5EF4-FFF2-40B4-BE49-F238E27FC236}">
                    <a16:creationId xmlns:a16="http://schemas.microsoft.com/office/drawing/2014/main" id="{63D96BBD-B4E8-44F1-97BF-4F6E340242D3}"/>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2" name="Group 191">
              <a:extLst>
                <a:ext uri="{FF2B5EF4-FFF2-40B4-BE49-F238E27FC236}">
                  <a16:creationId xmlns:a16="http://schemas.microsoft.com/office/drawing/2014/main" id="{0F641ED7-86E5-4B33-BA4A-437593EA98F1}"/>
                </a:ext>
              </a:extLst>
            </p:cNvPr>
            <p:cNvGrpSpPr/>
            <p:nvPr/>
          </p:nvGrpSpPr>
          <p:grpSpPr>
            <a:xfrm>
              <a:off x="6178368" y="4888384"/>
              <a:ext cx="131600" cy="131600"/>
              <a:chOff x="3623301" y="5222152"/>
              <a:chExt cx="131600" cy="131600"/>
            </a:xfrm>
            <a:solidFill>
              <a:srgbClr val="54C400"/>
            </a:solidFill>
          </p:grpSpPr>
          <p:sp>
            <p:nvSpPr>
              <p:cNvPr id="245" name="Teardrop 244">
                <a:extLst>
                  <a:ext uri="{FF2B5EF4-FFF2-40B4-BE49-F238E27FC236}">
                    <a16:creationId xmlns:a16="http://schemas.microsoft.com/office/drawing/2014/main" id="{804E8849-436D-46EC-B581-777645452294}"/>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Circle: Hollow 245">
                <a:extLst>
                  <a:ext uri="{FF2B5EF4-FFF2-40B4-BE49-F238E27FC236}">
                    <a16:creationId xmlns:a16="http://schemas.microsoft.com/office/drawing/2014/main" id="{D2285127-A054-4192-B6FD-1EF12DF5166F}"/>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3" name="Group 192">
              <a:extLst>
                <a:ext uri="{FF2B5EF4-FFF2-40B4-BE49-F238E27FC236}">
                  <a16:creationId xmlns:a16="http://schemas.microsoft.com/office/drawing/2014/main" id="{2154C09E-6799-4031-9668-A1D0251BEF34}"/>
                </a:ext>
              </a:extLst>
            </p:cNvPr>
            <p:cNvGrpSpPr/>
            <p:nvPr/>
          </p:nvGrpSpPr>
          <p:grpSpPr>
            <a:xfrm>
              <a:off x="6501025" y="3743819"/>
              <a:ext cx="131600" cy="131600"/>
              <a:chOff x="3623301" y="5222152"/>
              <a:chExt cx="131600" cy="131600"/>
            </a:xfrm>
            <a:solidFill>
              <a:srgbClr val="54C400"/>
            </a:solidFill>
          </p:grpSpPr>
          <p:sp>
            <p:nvSpPr>
              <p:cNvPr id="243" name="Teardrop 242">
                <a:extLst>
                  <a:ext uri="{FF2B5EF4-FFF2-40B4-BE49-F238E27FC236}">
                    <a16:creationId xmlns:a16="http://schemas.microsoft.com/office/drawing/2014/main" id="{BDEE87F6-A0DA-47E5-9FD8-871F798ACA72}"/>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4" name="Circle: Hollow 243">
                <a:extLst>
                  <a:ext uri="{FF2B5EF4-FFF2-40B4-BE49-F238E27FC236}">
                    <a16:creationId xmlns:a16="http://schemas.microsoft.com/office/drawing/2014/main" id="{53335C0D-BB9B-466D-A205-4374039EC362}"/>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4" name="Group 193">
              <a:extLst>
                <a:ext uri="{FF2B5EF4-FFF2-40B4-BE49-F238E27FC236}">
                  <a16:creationId xmlns:a16="http://schemas.microsoft.com/office/drawing/2014/main" id="{EB1D5F41-457D-4B14-8DFA-D6D3E9C89D1A}"/>
                </a:ext>
              </a:extLst>
            </p:cNvPr>
            <p:cNvGrpSpPr/>
            <p:nvPr/>
          </p:nvGrpSpPr>
          <p:grpSpPr>
            <a:xfrm>
              <a:off x="5837515" y="3668238"/>
              <a:ext cx="131600" cy="131600"/>
              <a:chOff x="3623301" y="5222152"/>
              <a:chExt cx="131600" cy="131600"/>
            </a:xfrm>
            <a:solidFill>
              <a:srgbClr val="FF0000"/>
            </a:solidFill>
          </p:grpSpPr>
          <p:sp>
            <p:nvSpPr>
              <p:cNvPr id="241" name="Teardrop 240">
                <a:extLst>
                  <a:ext uri="{FF2B5EF4-FFF2-40B4-BE49-F238E27FC236}">
                    <a16:creationId xmlns:a16="http://schemas.microsoft.com/office/drawing/2014/main" id="{CAEF4F72-8CB0-4929-8480-5FF51132FCC4}"/>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Circle: Hollow 241">
                <a:extLst>
                  <a:ext uri="{FF2B5EF4-FFF2-40B4-BE49-F238E27FC236}">
                    <a16:creationId xmlns:a16="http://schemas.microsoft.com/office/drawing/2014/main" id="{5FC3C28E-EFC2-4571-853E-F89BDA132EC7}"/>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5" name="Group 194">
              <a:extLst>
                <a:ext uri="{FF2B5EF4-FFF2-40B4-BE49-F238E27FC236}">
                  <a16:creationId xmlns:a16="http://schemas.microsoft.com/office/drawing/2014/main" id="{E7DDDB53-8819-4999-9AD7-A0A80D81613A}"/>
                </a:ext>
              </a:extLst>
            </p:cNvPr>
            <p:cNvGrpSpPr/>
            <p:nvPr/>
          </p:nvGrpSpPr>
          <p:grpSpPr>
            <a:xfrm>
              <a:off x="4058050" y="5242644"/>
              <a:ext cx="131600" cy="131600"/>
              <a:chOff x="3623301" y="5222152"/>
              <a:chExt cx="131600" cy="131600"/>
            </a:xfrm>
            <a:solidFill>
              <a:srgbClr val="FF0000"/>
            </a:solidFill>
          </p:grpSpPr>
          <p:sp>
            <p:nvSpPr>
              <p:cNvPr id="239" name="Teardrop 238">
                <a:extLst>
                  <a:ext uri="{FF2B5EF4-FFF2-40B4-BE49-F238E27FC236}">
                    <a16:creationId xmlns:a16="http://schemas.microsoft.com/office/drawing/2014/main" id="{17832D3B-AD3A-4789-A2FE-2C1725FFC7F7}"/>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0" name="Circle: Hollow 239">
                <a:extLst>
                  <a:ext uri="{FF2B5EF4-FFF2-40B4-BE49-F238E27FC236}">
                    <a16:creationId xmlns:a16="http://schemas.microsoft.com/office/drawing/2014/main" id="{E575C79D-2D08-460F-B467-6D371D1D391F}"/>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6" name="Group 195">
              <a:extLst>
                <a:ext uri="{FF2B5EF4-FFF2-40B4-BE49-F238E27FC236}">
                  <a16:creationId xmlns:a16="http://schemas.microsoft.com/office/drawing/2014/main" id="{1A0C901D-1EDC-4270-AA01-FF77358A3927}"/>
                </a:ext>
              </a:extLst>
            </p:cNvPr>
            <p:cNvGrpSpPr/>
            <p:nvPr/>
          </p:nvGrpSpPr>
          <p:grpSpPr>
            <a:xfrm>
              <a:off x="4559065" y="5910707"/>
              <a:ext cx="131600" cy="131600"/>
              <a:chOff x="3623301" y="5222152"/>
              <a:chExt cx="131600" cy="131600"/>
            </a:xfrm>
            <a:solidFill>
              <a:srgbClr val="FF0000"/>
            </a:solidFill>
          </p:grpSpPr>
          <p:sp>
            <p:nvSpPr>
              <p:cNvPr id="237" name="Teardrop 236">
                <a:extLst>
                  <a:ext uri="{FF2B5EF4-FFF2-40B4-BE49-F238E27FC236}">
                    <a16:creationId xmlns:a16="http://schemas.microsoft.com/office/drawing/2014/main" id="{9BA91DC8-3947-4480-8608-A1A303B7C5C8}"/>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8" name="Circle: Hollow 237">
                <a:extLst>
                  <a:ext uri="{FF2B5EF4-FFF2-40B4-BE49-F238E27FC236}">
                    <a16:creationId xmlns:a16="http://schemas.microsoft.com/office/drawing/2014/main" id="{EC4B5E4D-2FA1-44DA-83D5-D60A0F3073CC}"/>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7" name="Group 196">
              <a:extLst>
                <a:ext uri="{FF2B5EF4-FFF2-40B4-BE49-F238E27FC236}">
                  <a16:creationId xmlns:a16="http://schemas.microsoft.com/office/drawing/2014/main" id="{6641FDA4-FA0E-44D5-B9FE-6143D499208B}"/>
                </a:ext>
              </a:extLst>
            </p:cNvPr>
            <p:cNvGrpSpPr/>
            <p:nvPr/>
          </p:nvGrpSpPr>
          <p:grpSpPr>
            <a:xfrm>
              <a:off x="5481733" y="5588106"/>
              <a:ext cx="131600" cy="131600"/>
              <a:chOff x="3623301" y="5222152"/>
              <a:chExt cx="131600" cy="131600"/>
            </a:xfrm>
            <a:solidFill>
              <a:srgbClr val="FF0000"/>
            </a:solidFill>
          </p:grpSpPr>
          <p:sp>
            <p:nvSpPr>
              <p:cNvPr id="235" name="Teardrop 234">
                <a:extLst>
                  <a:ext uri="{FF2B5EF4-FFF2-40B4-BE49-F238E27FC236}">
                    <a16:creationId xmlns:a16="http://schemas.microsoft.com/office/drawing/2014/main" id="{B5ACE5EE-DCFB-4AAD-B677-B246FD6CFAF7}"/>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6" name="Circle: Hollow 235">
                <a:extLst>
                  <a:ext uri="{FF2B5EF4-FFF2-40B4-BE49-F238E27FC236}">
                    <a16:creationId xmlns:a16="http://schemas.microsoft.com/office/drawing/2014/main" id="{54352EAE-CC6E-439F-A547-ADE5F4BA5998}"/>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8" name="Group 197">
              <a:extLst>
                <a:ext uri="{FF2B5EF4-FFF2-40B4-BE49-F238E27FC236}">
                  <a16:creationId xmlns:a16="http://schemas.microsoft.com/office/drawing/2014/main" id="{749BDD3E-02E3-4667-9765-98C484B6D4FA}"/>
                </a:ext>
              </a:extLst>
            </p:cNvPr>
            <p:cNvGrpSpPr/>
            <p:nvPr/>
          </p:nvGrpSpPr>
          <p:grpSpPr>
            <a:xfrm>
              <a:off x="6368639" y="5440612"/>
              <a:ext cx="131600" cy="131600"/>
              <a:chOff x="3623301" y="5222152"/>
              <a:chExt cx="131600" cy="131600"/>
            </a:xfrm>
            <a:solidFill>
              <a:srgbClr val="FF0000"/>
            </a:solidFill>
          </p:grpSpPr>
          <p:sp>
            <p:nvSpPr>
              <p:cNvPr id="233" name="Teardrop 232">
                <a:extLst>
                  <a:ext uri="{FF2B5EF4-FFF2-40B4-BE49-F238E27FC236}">
                    <a16:creationId xmlns:a16="http://schemas.microsoft.com/office/drawing/2014/main" id="{FBD86EDC-F5CE-4EBD-8673-6BE656463CAF}"/>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4" name="Circle: Hollow 233">
                <a:extLst>
                  <a:ext uri="{FF2B5EF4-FFF2-40B4-BE49-F238E27FC236}">
                    <a16:creationId xmlns:a16="http://schemas.microsoft.com/office/drawing/2014/main" id="{6D5BB7D8-A861-49CE-BCA0-2C20CBBCAC72}"/>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199" name="Group 198">
              <a:extLst>
                <a:ext uri="{FF2B5EF4-FFF2-40B4-BE49-F238E27FC236}">
                  <a16:creationId xmlns:a16="http://schemas.microsoft.com/office/drawing/2014/main" id="{3CB3B981-0541-4F1C-90CC-73CB190E1520}"/>
                </a:ext>
              </a:extLst>
            </p:cNvPr>
            <p:cNvGrpSpPr/>
            <p:nvPr/>
          </p:nvGrpSpPr>
          <p:grpSpPr>
            <a:xfrm>
              <a:off x="6694056" y="6035446"/>
              <a:ext cx="131600" cy="131600"/>
              <a:chOff x="3623301" y="5222152"/>
              <a:chExt cx="131600" cy="131600"/>
            </a:xfrm>
            <a:solidFill>
              <a:srgbClr val="FF0000"/>
            </a:solidFill>
          </p:grpSpPr>
          <p:sp>
            <p:nvSpPr>
              <p:cNvPr id="231" name="Teardrop 230">
                <a:extLst>
                  <a:ext uri="{FF2B5EF4-FFF2-40B4-BE49-F238E27FC236}">
                    <a16:creationId xmlns:a16="http://schemas.microsoft.com/office/drawing/2014/main" id="{D4D38F8A-A822-44A7-ABBE-DFFABC3C887A}"/>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Circle: Hollow 231">
                <a:extLst>
                  <a:ext uri="{FF2B5EF4-FFF2-40B4-BE49-F238E27FC236}">
                    <a16:creationId xmlns:a16="http://schemas.microsoft.com/office/drawing/2014/main" id="{15374EBE-B804-437F-81D2-32C189B35B8E}"/>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0" name="Group 199">
              <a:extLst>
                <a:ext uri="{FF2B5EF4-FFF2-40B4-BE49-F238E27FC236}">
                  <a16:creationId xmlns:a16="http://schemas.microsoft.com/office/drawing/2014/main" id="{6F24AB8F-301E-4FFF-A827-1B59CC3FB0B7}"/>
                </a:ext>
              </a:extLst>
            </p:cNvPr>
            <p:cNvGrpSpPr/>
            <p:nvPr/>
          </p:nvGrpSpPr>
          <p:grpSpPr>
            <a:xfrm>
              <a:off x="5880758" y="4497008"/>
              <a:ext cx="131600" cy="131600"/>
              <a:chOff x="3623301" y="5222152"/>
              <a:chExt cx="131600" cy="131600"/>
            </a:xfrm>
            <a:solidFill>
              <a:srgbClr val="FF0000"/>
            </a:solidFill>
          </p:grpSpPr>
          <p:sp>
            <p:nvSpPr>
              <p:cNvPr id="229" name="Teardrop 228">
                <a:extLst>
                  <a:ext uri="{FF2B5EF4-FFF2-40B4-BE49-F238E27FC236}">
                    <a16:creationId xmlns:a16="http://schemas.microsoft.com/office/drawing/2014/main" id="{1F11C3F2-0AC8-4D6A-B1C4-E4D132D939CC}"/>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0" name="Circle: Hollow 229">
                <a:extLst>
                  <a:ext uri="{FF2B5EF4-FFF2-40B4-BE49-F238E27FC236}">
                    <a16:creationId xmlns:a16="http://schemas.microsoft.com/office/drawing/2014/main" id="{0D066012-CF8F-4A70-AB68-464538C1B913}"/>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1" name="Group 200">
              <a:extLst>
                <a:ext uri="{FF2B5EF4-FFF2-40B4-BE49-F238E27FC236}">
                  <a16:creationId xmlns:a16="http://schemas.microsoft.com/office/drawing/2014/main" id="{0EBCF214-3F1D-4043-9BC5-F8820F12585D}"/>
                </a:ext>
              </a:extLst>
            </p:cNvPr>
            <p:cNvGrpSpPr/>
            <p:nvPr/>
          </p:nvGrpSpPr>
          <p:grpSpPr>
            <a:xfrm>
              <a:off x="6681860" y="4578878"/>
              <a:ext cx="131600" cy="131600"/>
              <a:chOff x="3623301" y="5222152"/>
              <a:chExt cx="131600" cy="131600"/>
            </a:xfrm>
            <a:solidFill>
              <a:srgbClr val="FF0000"/>
            </a:solidFill>
          </p:grpSpPr>
          <p:sp>
            <p:nvSpPr>
              <p:cNvPr id="227" name="Teardrop 226">
                <a:extLst>
                  <a:ext uri="{FF2B5EF4-FFF2-40B4-BE49-F238E27FC236}">
                    <a16:creationId xmlns:a16="http://schemas.microsoft.com/office/drawing/2014/main" id="{F38217DA-538A-457B-BA69-3CD103967A67}"/>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8" name="Circle: Hollow 227">
                <a:extLst>
                  <a:ext uri="{FF2B5EF4-FFF2-40B4-BE49-F238E27FC236}">
                    <a16:creationId xmlns:a16="http://schemas.microsoft.com/office/drawing/2014/main" id="{E7DF4FEE-6B0F-4C0E-B985-5C0729315E6D}"/>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2" name="Group 201">
              <a:extLst>
                <a:ext uri="{FF2B5EF4-FFF2-40B4-BE49-F238E27FC236}">
                  <a16:creationId xmlns:a16="http://schemas.microsoft.com/office/drawing/2014/main" id="{1F1009A2-80C8-479D-BAEB-A22B7CAE3942}"/>
                </a:ext>
              </a:extLst>
            </p:cNvPr>
            <p:cNvGrpSpPr/>
            <p:nvPr/>
          </p:nvGrpSpPr>
          <p:grpSpPr>
            <a:xfrm>
              <a:off x="5600849" y="4179298"/>
              <a:ext cx="131600" cy="131600"/>
              <a:chOff x="3623301" y="5222152"/>
              <a:chExt cx="131600" cy="131600"/>
            </a:xfrm>
            <a:solidFill>
              <a:srgbClr val="0070C0"/>
            </a:solidFill>
          </p:grpSpPr>
          <p:sp>
            <p:nvSpPr>
              <p:cNvPr id="225" name="Teardrop 224">
                <a:extLst>
                  <a:ext uri="{FF2B5EF4-FFF2-40B4-BE49-F238E27FC236}">
                    <a16:creationId xmlns:a16="http://schemas.microsoft.com/office/drawing/2014/main" id="{CD348086-1481-47C6-B573-992A37F76E91}"/>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6" name="Circle: Hollow 225">
                <a:extLst>
                  <a:ext uri="{FF2B5EF4-FFF2-40B4-BE49-F238E27FC236}">
                    <a16:creationId xmlns:a16="http://schemas.microsoft.com/office/drawing/2014/main" id="{413F3F93-07DC-4696-B738-D340863A3585}"/>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3" name="Group 202">
              <a:extLst>
                <a:ext uri="{FF2B5EF4-FFF2-40B4-BE49-F238E27FC236}">
                  <a16:creationId xmlns:a16="http://schemas.microsoft.com/office/drawing/2014/main" id="{9367FF79-4699-4AEA-8E04-0ABD35F9F798}"/>
                </a:ext>
              </a:extLst>
            </p:cNvPr>
            <p:cNvGrpSpPr/>
            <p:nvPr/>
          </p:nvGrpSpPr>
          <p:grpSpPr>
            <a:xfrm>
              <a:off x="5301056" y="4013397"/>
              <a:ext cx="131600" cy="131600"/>
              <a:chOff x="3623301" y="5222152"/>
              <a:chExt cx="131600" cy="131600"/>
            </a:xfrm>
            <a:solidFill>
              <a:srgbClr val="FFC000"/>
            </a:solidFill>
          </p:grpSpPr>
          <p:sp>
            <p:nvSpPr>
              <p:cNvPr id="223" name="Teardrop 222">
                <a:extLst>
                  <a:ext uri="{FF2B5EF4-FFF2-40B4-BE49-F238E27FC236}">
                    <a16:creationId xmlns:a16="http://schemas.microsoft.com/office/drawing/2014/main" id="{81F55B04-F1DA-46E8-82AF-90808E2A9F4A}"/>
                  </a:ext>
                </a:extLst>
              </p:cNvPr>
              <p:cNvSpPr/>
              <p:nvPr/>
            </p:nvSpPr>
            <p:spPr>
              <a:xfrm rot="8029935">
                <a:off x="3623301" y="5222152"/>
                <a:ext cx="131600" cy="131600"/>
              </a:xfrm>
              <a:prstGeom prst="teardrop">
                <a:avLst>
                  <a:gd name="adj" fmla="val 188233"/>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4" name="Circle: Hollow 223">
                <a:extLst>
                  <a:ext uri="{FF2B5EF4-FFF2-40B4-BE49-F238E27FC236}">
                    <a16:creationId xmlns:a16="http://schemas.microsoft.com/office/drawing/2014/main" id="{74078874-7157-47A0-B8A2-068F0F9880DE}"/>
                  </a:ext>
                </a:extLst>
              </p:cNvPr>
              <p:cNvSpPr/>
              <p:nvPr/>
            </p:nvSpPr>
            <p:spPr>
              <a:xfrm>
                <a:off x="3632707" y="5232475"/>
                <a:ext cx="109998" cy="109998"/>
              </a:xfrm>
              <a:prstGeom prst="donu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04" name="Rectangle 203">
              <a:extLst>
                <a:ext uri="{FF2B5EF4-FFF2-40B4-BE49-F238E27FC236}">
                  <a16:creationId xmlns:a16="http://schemas.microsoft.com/office/drawing/2014/main" id="{B1C4481B-2D3A-4437-A990-E069DCD8566C}"/>
                </a:ext>
              </a:extLst>
            </p:cNvPr>
            <p:cNvSpPr/>
            <p:nvPr/>
          </p:nvSpPr>
          <p:spPr>
            <a:xfrm>
              <a:off x="5318062" y="4247382"/>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grpSp>
          <p:nvGrpSpPr>
            <p:cNvPr id="205" name="Group 204">
              <a:extLst>
                <a:ext uri="{FF2B5EF4-FFF2-40B4-BE49-F238E27FC236}">
                  <a16:creationId xmlns:a16="http://schemas.microsoft.com/office/drawing/2014/main" id="{BDC53F81-B897-4B2D-9270-9BA27037D83C}"/>
                </a:ext>
              </a:extLst>
            </p:cNvPr>
            <p:cNvGrpSpPr/>
            <p:nvPr/>
          </p:nvGrpSpPr>
          <p:grpSpPr>
            <a:xfrm>
              <a:off x="6428488" y="4137211"/>
              <a:ext cx="131600" cy="131600"/>
              <a:chOff x="3623301" y="5222152"/>
              <a:chExt cx="131600" cy="131600"/>
            </a:xfrm>
            <a:solidFill>
              <a:srgbClr val="FFFF00"/>
            </a:solidFill>
          </p:grpSpPr>
          <p:sp>
            <p:nvSpPr>
              <p:cNvPr id="221" name="Teardrop 220">
                <a:extLst>
                  <a:ext uri="{FF2B5EF4-FFF2-40B4-BE49-F238E27FC236}">
                    <a16:creationId xmlns:a16="http://schemas.microsoft.com/office/drawing/2014/main" id="{9157F0D6-8EF5-4990-A934-7D23D08AA9D6}"/>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2" name="Circle: Hollow 221">
                <a:extLst>
                  <a:ext uri="{FF2B5EF4-FFF2-40B4-BE49-F238E27FC236}">
                    <a16:creationId xmlns:a16="http://schemas.microsoft.com/office/drawing/2014/main" id="{468DEE36-77C3-4008-ABF1-C30BF901D9AF}"/>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6" name="Group 205">
              <a:extLst>
                <a:ext uri="{FF2B5EF4-FFF2-40B4-BE49-F238E27FC236}">
                  <a16:creationId xmlns:a16="http://schemas.microsoft.com/office/drawing/2014/main" id="{2273F1EA-D30B-4A47-9FED-FEC2F63F8A8C}"/>
                </a:ext>
              </a:extLst>
            </p:cNvPr>
            <p:cNvGrpSpPr/>
            <p:nvPr/>
          </p:nvGrpSpPr>
          <p:grpSpPr>
            <a:xfrm>
              <a:off x="5223188" y="5950030"/>
              <a:ext cx="131600" cy="131600"/>
              <a:chOff x="3623301" y="5222152"/>
              <a:chExt cx="131600" cy="131600"/>
            </a:xfrm>
            <a:solidFill>
              <a:srgbClr val="FFFF00"/>
            </a:solidFill>
          </p:grpSpPr>
          <p:sp>
            <p:nvSpPr>
              <p:cNvPr id="219" name="Teardrop 218">
                <a:extLst>
                  <a:ext uri="{FF2B5EF4-FFF2-40B4-BE49-F238E27FC236}">
                    <a16:creationId xmlns:a16="http://schemas.microsoft.com/office/drawing/2014/main" id="{75F5A35C-D333-453C-BB43-B3CCC0D101D1}"/>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0" name="Circle: Hollow 219">
                <a:extLst>
                  <a:ext uri="{FF2B5EF4-FFF2-40B4-BE49-F238E27FC236}">
                    <a16:creationId xmlns:a16="http://schemas.microsoft.com/office/drawing/2014/main" id="{D5311F40-6E93-4E29-9BDE-9129BDAD00EF}"/>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7" name="Group 206">
              <a:extLst>
                <a:ext uri="{FF2B5EF4-FFF2-40B4-BE49-F238E27FC236}">
                  <a16:creationId xmlns:a16="http://schemas.microsoft.com/office/drawing/2014/main" id="{90A0F5A2-F82B-42EB-8308-0B6D57BE5A36}"/>
                </a:ext>
              </a:extLst>
            </p:cNvPr>
            <p:cNvGrpSpPr/>
            <p:nvPr/>
          </p:nvGrpSpPr>
          <p:grpSpPr>
            <a:xfrm>
              <a:off x="4000334" y="4584411"/>
              <a:ext cx="131600" cy="131600"/>
              <a:chOff x="3623301" y="5222152"/>
              <a:chExt cx="131600" cy="131600"/>
            </a:xfrm>
            <a:solidFill>
              <a:srgbClr val="0070C0"/>
            </a:solidFill>
          </p:grpSpPr>
          <p:sp>
            <p:nvSpPr>
              <p:cNvPr id="217" name="Teardrop 216">
                <a:extLst>
                  <a:ext uri="{FF2B5EF4-FFF2-40B4-BE49-F238E27FC236}">
                    <a16:creationId xmlns:a16="http://schemas.microsoft.com/office/drawing/2014/main" id="{D4ECF0B5-9DD6-472E-B5E1-38A82411BF26}"/>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8" name="Circle: Hollow 217">
                <a:extLst>
                  <a:ext uri="{FF2B5EF4-FFF2-40B4-BE49-F238E27FC236}">
                    <a16:creationId xmlns:a16="http://schemas.microsoft.com/office/drawing/2014/main" id="{DB25B51B-FF6F-4756-8FF0-0220CF8B6CFC}"/>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8" name="Group 207">
              <a:extLst>
                <a:ext uri="{FF2B5EF4-FFF2-40B4-BE49-F238E27FC236}">
                  <a16:creationId xmlns:a16="http://schemas.microsoft.com/office/drawing/2014/main" id="{945E38A5-0BFA-4AD4-828B-8E6F751E5F33}"/>
                </a:ext>
              </a:extLst>
            </p:cNvPr>
            <p:cNvGrpSpPr/>
            <p:nvPr/>
          </p:nvGrpSpPr>
          <p:grpSpPr>
            <a:xfrm>
              <a:off x="5517029" y="4910818"/>
              <a:ext cx="131600" cy="131600"/>
              <a:chOff x="3623301" y="5222152"/>
              <a:chExt cx="131600" cy="131600"/>
            </a:xfrm>
            <a:solidFill>
              <a:srgbClr val="0070C0"/>
            </a:solidFill>
          </p:grpSpPr>
          <p:sp>
            <p:nvSpPr>
              <p:cNvPr id="215" name="Teardrop 214">
                <a:extLst>
                  <a:ext uri="{FF2B5EF4-FFF2-40B4-BE49-F238E27FC236}">
                    <a16:creationId xmlns:a16="http://schemas.microsoft.com/office/drawing/2014/main" id="{DEDA9D7B-5CC9-4FF3-B544-AC0EA85AE6CA}"/>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Circle: Hollow 215">
                <a:extLst>
                  <a:ext uri="{FF2B5EF4-FFF2-40B4-BE49-F238E27FC236}">
                    <a16:creationId xmlns:a16="http://schemas.microsoft.com/office/drawing/2014/main" id="{CEC1CBF7-396D-446E-A52F-7918DEFF1862}"/>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09" name="Group 208">
              <a:extLst>
                <a:ext uri="{FF2B5EF4-FFF2-40B4-BE49-F238E27FC236}">
                  <a16:creationId xmlns:a16="http://schemas.microsoft.com/office/drawing/2014/main" id="{F78C0890-D8E7-4DB9-8441-A55686FB9C54}"/>
                </a:ext>
              </a:extLst>
            </p:cNvPr>
            <p:cNvGrpSpPr/>
            <p:nvPr/>
          </p:nvGrpSpPr>
          <p:grpSpPr>
            <a:xfrm>
              <a:off x="5905999" y="6139374"/>
              <a:ext cx="131600" cy="131600"/>
              <a:chOff x="3623301" y="5222152"/>
              <a:chExt cx="131600" cy="131600"/>
            </a:xfrm>
            <a:solidFill>
              <a:srgbClr val="0070C0"/>
            </a:solidFill>
          </p:grpSpPr>
          <p:sp>
            <p:nvSpPr>
              <p:cNvPr id="213" name="Teardrop 212">
                <a:extLst>
                  <a:ext uri="{FF2B5EF4-FFF2-40B4-BE49-F238E27FC236}">
                    <a16:creationId xmlns:a16="http://schemas.microsoft.com/office/drawing/2014/main" id="{9496330E-8F25-4888-AF39-184991BB8D39}"/>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4" name="Circle: Hollow 213">
                <a:extLst>
                  <a:ext uri="{FF2B5EF4-FFF2-40B4-BE49-F238E27FC236}">
                    <a16:creationId xmlns:a16="http://schemas.microsoft.com/office/drawing/2014/main" id="{1490BB36-401F-4D8B-B20C-7FE102ED240B}"/>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10" name="Group 209">
              <a:extLst>
                <a:ext uri="{FF2B5EF4-FFF2-40B4-BE49-F238E27FC236}">
                  <a16:creationId xmlns:a16="http://schemas.microsoft.com/office/drawing/2014/main" id="{4E8FC438-3303-4A0F-9805-B2689E0CDFDF}"/>
                </a:ext>
              </a:extLst>
            </p:cNvPr>
            <p:cNvGrpSpPr/>
            <p:nvPr/>
          </p:nvGrpSpPr>
          <p:grpSpPr>
            <a:xfrm>
              <a:off x="4569587" y="4242164"/>
              <a:ext cx="131600" cy="131600"/>
              <a:chOff x="3623301" y="5222152"/>
              <a:chExt cx="131600" cy="131600"/>
            </a:xfrm>
            <a:solidFill>
              <a:srgbClr val="FFC000"/>
            </a:solidFill>
          </p:grpSpPr>
          <p:sp>
            <p:nvSpPr>
              <p:cNvPr id="211" name="Teardrop 210">
                <a:extLst>
                  <a:ext uri="{FF2B5EF4-FFF2-40B4-BE49-F238E27FC236}">
                    <a16:creationId xmlns:a16="http://schemas.microsoft.com/office/drawing/2014/main" id="{80C155F9-8797-4A4C-B160-265142DA3818}"/>
                  </a:ext>
                </a:extLst>
              </p:cNvPr>
              <p:cNvSpPr/>
              <p:nvPr/>
            </p:nvSpPr>
            <p:spPr>
              <a:xfrm rot="8029935">
                <a:off x="3623301" y="5222152"/>
                <a:ext cx="131600" cy="131600"/>
              </a:xfrm>
              <a:prstGeom prst="teardrop">
                <a:avLst>
                  <a:gd name="adj" fmla="val 188233"/>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2" name="Circle: Hollow 211">
                <a:extLst>
                  <a:ext uri="{FF2B5EF4-FFF2-40B4-BE49-F238E27FC236}">
                    <a16:creationId xmlns:a16="http://schemas.microsoft.com/office/drawing/2014/main" id="{62FAF7F7-8EF2-4045-9C5D-D3B2DFD111B2}"/>
                  </a:ext>
                </a:extLst>
              </p:cNvPr>
              <p:cNvSpPr/>
              <p:nvPr/>
            </p:nvSpPr>
            <p:spPr>
              <a:xfrm>
                <a:off x="3632707" y="5232475"/>
                <a:ext cx="109998" cy="109998"/>
              </a:xfrm>
              <a:prstGeom prst="donu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sp>
        <p:nvSpPr>
          <p:cNvPr id="253" name="Arrow: Down 252">
            <a:extLst>
              <a:ext uri="{FF2B5EF4-FFF2-40B4-BE49-F238E27FC236}">
                <a16:creationId xmlns:a16="http://schemas.microsoft.com/office/drawing/2014/main" id="{30DA76BF-9A1E-4699-BF84-A0E350C99A4F}"/>
              </a:ext>
            </a:extLst>
          </p:cNvPr>
          <p:cNvSpPr/>
          <p:nvPr/>
        </p:nvSpPr>
        <p:spPr>
          <a:xfrm rot="18071865">
            <a:off x="8150285" y="1171647"/>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54" name="Picture 6" descr="Image result for cloud database">
            <a:extLst>
              <a:ext uri="{FF2B5EF4-FFF2-40B4-BE49-F238E27FC236}">
                <a16:creationId xmlns:a16="http://schemas.microsoft.com/office/drawing/2014/main" id="{E797A0B3-7386-4018-AF53-8CA9BC31983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4062" y="263394"/>
            <a:ext cx="957799" cy="705747"/>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8" descr="Image result for cloud database">
            <a:extLst>
              <a:ext uri="{FF2B5EF4-FFF2-40B4-BE49-F238E27FC236}">
                <a16:creationId xmlns:a16="http://schemas.microsoft.com/office/drawing/2014/main" id="{4F130F7A-9F84-479B-9B05-01DCAEFAFF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84941" y="379009"/>
            <a:ext cx="1598021" cy="985876"/>
          </a:xfrm>
          <a:prstGeom prst="rect">
            <a:avLst/>
          </a:prstGeom>
          <a:noFill/>
          <a:extLst>
            <a:ext uri="{909E8E84-426E-40DD-AFC4-6F175D3DCCD1}">
              <a14:hiddenFill xmlns:a14="http://schemas.microsoft.com/office/drawing/2010/main">
                <a:solidFill>
                  <a:srgbClr val="FFFFFF"/>
                </a:solidFill>
              </a14:hiddenFill>
            </a:ext>
          </a:extLst>
        </p:spPr>
      </p:pic>
      <p:sp>
        <p:nvSpPr>
          <p:cNvPr id="256" name="Arrow: Down 255">
            <a:extLst>
              <a:ext uri="{FF2B5EF4-FFF2-40B4-BE49-F238E27FC236}">
                <a16:creationId xmlns:a16="http://schemas.microsoft.com/office/drawing/2014/main" id="{BCABB066-12CA-4FF6-AFE0-D123899D9357}"/>
              </a:ext>
            </a:extLst>
          </p:cNvPr>
          <p:cNvSpPr/>
          <p:nvPr/>
        </p:nvSpPr>
        <p:spPr>
          <a:xfrm rot="14308271">
            <a:off x="5649985" y="1421447"/>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8" name="Arrow: Down 257">
            <a:extLst>
              <a:ext uri="{FF2B5EF4-FFF2-40B4-BE49-F238E27FC236}">
                <a16:creationId xmlns:a16="http://schemas.microsoft.com/office/drawing/2014/main" id="{423C218A-A0F5-4FAE-80CF-4AAC4F7B6614}"/>
              </a:ext>
            </a:extLst>
          </p:cNvPr>
          <p:cNvSpPr/>
          <p:nvPr/>
        </p:nvSpPr>
        <p:spPr>
          <a:xfrm rot="16200000">
            <a:off x="1551485" y="1845940"/>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9" name="Arrow: Down 258">
            <a:extLst>
              <a:ext uri="{FF2B5EF4-FFF2-40B4-BE49-F238E27FC236}">
                <a16:creationId xmlns:a16="http://schemas.microsoft.com/office/drawing/2014/main" id="{D933361C-86FA-46C3-AE03-5B6D4B9E5F50}"/>
              </a:ext>
            </a:extLst>
          </p:cNvPr>
          <p:cNvSpPr/>
          <p:nvPr/>
        </p:nvSpPr>
        <p:spPr>
          <a:xfrm rot="10800000">
            <a:off x="2400178" y="3920634"/>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60" name="Picture 259">
            <a:extLst>
              <a:ext uri="{FF2B5EF4-FFF2-40B4-BE49-F238E27FC236}">
                <a16:creationId xmlns:a16="http://schemas.microsoft.com/office/drawing/2014/main" id="{507E696D-71C0-4975-9300-9533A3ABCE0D}"/>
              </a:ext>
            </a:extLst>
          </p:cNvPr>
          <p:cNvPicPr>
            <a:picLocks noChangeAspect="1"/>
          </p:cNvPicPr>
          <p:nvPr/>
        </p:nvPicPr>
        <p:blipFill>
          <a:blip r:embed="rId17"/>
          <a:stretch>
            <a:fillRect/>
          </a:stretch>
        </p:blipFill>
        <p:spPr>
          <a:xfrm>
            <a:off x="3641766" y="1249183"/>
            <a:ext cx="1461919" cy="1470780"/>
          </a:xfrm>
          <a:prstGeom prst="rect">
            <a:avLst/>
          </a:prstGeom>
        </p:spPr>
      </p:pic>
      <p:sp>
        <p:nvSpPr>
          <p:cNvPr id="261" name="Arrow: Down 260">
            <a:extLst>
              <a:ext uri="{FF2B5EF4-FFF2-40B4-BE49-F238E27FC236}">
                <a16:creationId xmlns:a16="http://schemas.microsoft.com/office/drawing/2014/main" id="{FC5FDFE6-8C5D-40FE-A6B7-B43E4B1379A0}"/>
              </a:ext>
            </a:extLst>
          </p:cNvPr>
          <p:cNvSpPr/>
          <p:nvPr/>
        </p:nvSpPr>
        <p:spPr>
          <a:xfrm rot="16200000">
            <a:off x="3228919" y="1840424"/>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2" name="Arrow: Down 261">
            <a:extLst>
              <a:ext uri="{FF2B5EF4-FFF2-40B4-BE49-F238E27FC236}">
                <a16:creationId xmlns:a16="http://schemas.microsoft.com/office/drawing/2014/main" id="{6E8ECDD7-819B-45F1-A6F8-38DA408A87D4}"/>
              </a:ext>
            </a:extLst>
          </p:cNvPr>
          <p:cNvSpPr/>
          <p:nvPr/>
        </p:nvSpPr>
        <p:spPr>
          <a:xfrm rot="10638400">
            <a:off x="802612" y="2484176"/>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63" name="Picture 262">
            <a:extLst>
              <a:ext uri="{FF2B5EF4-FFF2-40B4-BE49-F238E27FC236}">
                <a16:creationId xmlns:a16="http://schemas.microsoft.com/office/drawing/2014/main" id="{3BB1A295-F5F8-44B2-ACCD-938525469109}"/>
              </a:ext>
            </a:extLst>
          </p:cNvPr>
          <p:cNvPicPr>
            <a:picLocks noChangeAspect="1"/>
          </p:cNvPicPr>
          <p:nvPr/>
        </p:nvPicPr>
        <p:blipFill>
          <a:blip r:embed="rId18"/>
          <a:stretch>
            <a:fillRect/>
          </a:stretch>
        </p:blipFill>
        <p:spPr>
          <a:xfrm>
            <a:off x="192982" y="3957789"/>
            <a:ext cx="1773308" cy="1205701"/>
          </a:xfrm>
          <a:prstGeom prst="rect">
            <a:avLst/>
          </a:prstGeom>
        </p:spPr>
      </p:pic>
      <p:pic>
        <p:nvPicPr>
          <p:cNvPr id="264" name="Picture 263">
            <a:extLst>
              <a:ext uri="{FF2B5EF4-FFF2-40B4-BE49-F238E27FC236}">
                <a16:creationId xmlns:a16="http://schemas.microsoft.com/office/drawing/2014/main" id="{4D5CE24B-DA85-4325-8706-272BE51E0A69}"/>
              </a:ext>
            </a:extLst>
          </p:cNvPr>
          <p:cNvPicPr>
            <a:picLocks noChangeAspect="1"/>
          </p:cNvPicPr>
          <p:nvPr/>
        </p:nvPicPr>
        <p:blipFill>
          <a:blip r:embed="rId19"/>
          <a:stretch>
            <a:fillRect/>
          </a:stretch>
        </p:blipFill>
        <p:spPr>
          <a:xfrm>
            <a:off x="4918940" y="2800294"/>
            <a:ext cx="1593537" cy="902812"/>
          </a:xfrm>
          <a:prstGeom prst="rect">
            <a:avLst/>
          </a:prstGeom>
        </p:spPr>
      </p:pic>
      <p:pic>
        <p:nvPicPr>
          <p:cNvPr id="265" name="Picture 4" descr="Image result for process">
            <a:extLst>
              <a:ext uri="{FF2B5EF4-FFF2-40B4-BE49-F238E27FC236}">
                <a16:creationId xmlns:a16="http://schemas.microsoft.com/office/drawing/2014/main" id="{E5CFA1AA-2596-4147-8439-96B0F0E9B89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45241" y="3208361"/>
            <a:ext cx="773051" cy="773051"/>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 descr="Related image">
            <a:extLst>
              <a:ext uri="{FF2B5EF4-FFF2-40B4-BE49-F238E27FC236}">
                <a16:creationId xmlns:a16="http://schemas.microsoft.com/office/drawing/2014/main" id="{01CB93A1-52E1-49DD-A549-452A99F272B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46439" y="4685977"/>
            <a:ext cx="487492" cy="469558"/>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266">
            <a:extLst>
              <a:ext uri="{FF2B5EF4-FFF2-40B4-BE49-F238E27FC236}">
                <a16:creationId xmlns:a16="http://schemas.microsoft.com/office/drawing/2014/main" id="{779AF2E2-A1A1-48C7-80C5-A816C58B14D5}"/>
              </a:ext>
            </a:extLst>
          </p:cNvPr>
          <p:cNvPicPr>
            <a:picLocks noChangeAspect="1"/>
          </p:cNvPicPr>
          <p:nvPr/>
        </p:nvPicPr>
        <p:blipFill>
          <a:blip r:embed="rId22"/>
          <a:stretch>
            <a:fillRect/>
          </a:stretch>
        </p:blipFill>
        <p:spPr>
          <a:xfrm>
            <a:off x="1968619" y="3057896"/>
            <a:ext cx="1559191" cy="185683"/>
          </a:xfrm>
          <a:prstGeom prst="rect">
            <a:avLst/>
          </a:prstGeom>
        </p:spPr>
      </p:pic>
      <p:pic>
        <p:nvPicPr>
          <p:cNvPr id="268" name="Picture 267">
            <a:extLst>
              <a:ext uri="{FF2B5EF4-FFF2-40B4-BE49-F238E27FC236}">
                <a16:creationId xmlns:a16="http://schemas.microsoft.com/office/drawing/2014/main" id="{1A5B6BB4-584C-4A15-BBD2-C5D05887B141}"/>
              </a:ext>
            </a:extLst>
          </p:cNvPr>
          <p:cNvPicPr>
            <a:picLocks noChangeAspect="1"/>
          </p:cNvPicPr>
          <p:nvPr/>
        </p:nvPicPr>
        <p:blipFill>
          <a:blip r:embed="rId23"/>
          <a:stretch>
            <a:fillRect/>
          </a:stretch>
        </p:blipFill>
        <p:spPr>
          <a:xfrm>
            <a:off x="1286555" y="6421122"/>
            <a:ext cx="1011960" cy="146724"/>
          </a:xfrm>
          <a:prstGeom prst="rect">
            <a:avLst/>
          </a:prstGeom>
        </p:spPr>
      </p:pic>
      <p:sp>
        <p:nvSpPr>
          <p:cNvPr id="269" name="Rectangle 268">
            <a:extLst>
              <a:ext uri="{FF2B5EF4-FFF2-40B4-BE49-F238E27FC236}">
                <a16:creationId xmlns:a16="http://schemas.microsoft.com/office/drawing/2014/main" id="{13D3626C-69DD-4B35-AB58-F581E7B2333F}"/>
              </a:ext>
            </a:extLst>
          </p:cNvPr>
          <p:cNvSpPr/>
          <p:nvPr/>
        </p:nvSpPr>
        <p:spPr>
          <a:xfrm>
            <a:off x="-290450" y="19738"/>
            <a:ext cx="6006158" cy="707886"/>
          </a:xfrm>
          <a:prstGeom prst="rect">
            <a:avLst/>
          </a:prstGeom>
          <a:noFill/>
        </p:spPr>
        <p:txBody>
          <a:bodyPr wrap="square" lIns="91440" tIns="45720" rIns="91440" bIns="45720">
            <a:spAutoFit/>
          </a:bodyPr>
          <a:lstStyle/>
          <a:p>
            <a:pPr algn="ctr"/>
            <a:r>
              <a:rPr lang="en-US" sz="4000" b="1" dirty="0">
                <a:ln w="10160">
                  <a:noFill/>
                  <a:prstDash val="solid"/>
                </a:ln>
                <a:solidFill>
                  <a:srgbClr val="666666"/>
                </a:solidFill>
                <a:latin typeface="Bahnschrift" panose="020B0502040204020203" pitchFamily="34" charset="0"/>
                <a:ea typeface="Cambria" panose="02040503050406030204" pitchFamily="18" charset="0"/>
              </a:rPr>
              <a:t>How Will It All Work ?</a:t>
            </a:r>
            <a:endParaRPr lang="en-US" sz="4000" b="1" cap="none" spc="0" dirty="0">
              <a:ln w="10160">
                <a:noFill/>
                <a:prstDash val="solid"/>
              </a:ln>
              <a:solidFill>
                <a:srgbClr val="666666"/>
              </a:solidFill>
              <a:latin typeface="Bahnschrift" panose="020B0502040204020203" pitchFamily="34" charset="0"/>
              <a:ea typeface="Cambria" panose="02040503050406030204" pitchFamily="18" charset="0"/>
            </a:endParaRPr>
          </a:p>
        </p:txBody>
      </p:sp>
      <p:pic>
        <p:nvPicPr>
          <p:cNvPr id="4" name="Picture 3">
            <a:extLst>
              <a:ext uri="{FF2B5EF4-FFF2-40B4-BE49-F238E27FC236}">
                <a16:creationId xmlns:a16="http://schemas.microsoft.com/office/drawing/2014/main" id="{0493197B-0D9A-450E-9FBA-A64E13A8E6AB}"/>
              </a:ext>
            </a:extLst>
          </p:cNvPr>
          <p:cNvPicPr>
            <a:picLocks noChangeAspect="1"/>
          </p:cNvPicPr>
          <p:nvPr/>
        </p:nvPicPr>
        <p:blipFill>
          <a:blip r:embed="rId24"/>
          <a:stretch>
            <a:fillRect/>
          </a:stretch>
        </p:blipFill>
        <p:spPr>
          <a:xfrm>
            <a:off x="7890509" y="4606453"/>
            <a:ext cx="1149155" cy="246926"/>
          </a:xfrm>
          <a:prstGeom prst="rect">
            <a:avLst/>
          </a:prstGeom>
        </p:spPr>
      </p:pic>
      <p:pic>
        <p:nvPicPr>
          <p:cNvPr id="6" name="Picture 5">
            <a:extLst>
              <a:ext uri="{FF2B5EF4-FFF2-40B4-BE49-F238E27FC236}">
                <a16:creationId xmlns:a16="http://schemas.microsoft.com/office/drawing/2014/main" id="{1DAD989A-E2BE-4C6E-BF22-8AD0620F30C4}"/>
              </a:ext>
            </a:extLst>
          </p:cNvPr>
          <p:cNvPicPr>
            <a:picLocks noChangeAspect="1"/>
          </p:cNvPicPr>
          <p:nvPr/>
        </p:nvPicPr>
        <p:blipFill>
          <a:blip r:embed="rId25"/>
          <a:stretch>
            <a:fillRect/>
          </a:stretch>
        </p:blipFill>
        <p:spPr>
          <a:xfrm>
            <a:off x="461486" y="1833856"/>
            <a:ext cx="951058" cy="573074"/>
          </a:xfrm>
          <a:prstGeom prst="rect">
            <a:avLst/>
          </a:prstGeom>
        </p:spPr>
      </p:pic>
    </p:spTree>
    <p:extLst>
      <p:ext uri="{BB962C8B-B14F-4D97-AF65-F5344CB8AC3E}">
        <p14:creationId xmlns:p14="http://schemas.microsoft.com/office/powerpoint/2010/main" val="362315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graph wallpaper">
            <a:extLst>
              <a:ext uri="{FF2B5EF4-FFF2-40B4-BE49-F238E27FC236}">
                <a16:creationId xmlns:a16="http://schemas.microsoft.com/office/drawing/2014/main" id="{F5BAE4FE-FEF3-46A9-B7FC-178D5CA61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04E7F068-04A4-475C-90F4-92443FFC5A55}"/>
              </a:ext>
            </a:extLst>
          </p:cNvPr>
          <p:cNvPicPr>
            <a:picLocks noChangeAspect="1"/>
          </p:cNvPicPr>
          <p:nvPr/>
        </p:nvPicPr>
        <p:blipFill rotWithShape="1">
          <a:blip r:embed="rId3">
            <a:extLst>
              <a:ext uri="{28A0092B-C50C-407E-A947-70E740481C1C}">
                <a14:useLocalDpi xmlns:a14="http://schemas.microsoft.com/office/drawing/2010/main" val="0"/>
              </a:ext>
            </a:extLst>
          </a:blip>
          <a:srcRect l="32597" r="33227" b="62446"/>
          <a:stretch/>
        </p:blipFill>
        <p:spPr>
          <a:xfrm>
            <a:off x="349784" y="5750561"/>
            <a:ext cx="1139784" cy="1083134"/>
          </a:xfrm>
          <a:prstGeom prst="rect">
            <a:avLst/>
          </a:prstGeom>
        </p:spPr>
      </p:pic>
      <p:pic>
        <p:nvPicPr>
          <p:cNvPr id="5" name="Picture 2" descr="Image result for graph wallpaper">
            <a:extLst>
              <a:ext uri="{FF2B5EF4-FFF2-40B4-BE49-F238E27FC236}">
                <a16:creationId xmlns:a16="http://schemas.microsoft.com/office/drawing/2014/main" id="{1DFA3E39-500D-42FB-9D2F-4A95281BB3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245" r="10376" b="94839"/>
          <a:stretch/>
        </p:blipFill>
        <p:spPr bwMode="auto">
          <a:xfrm rot="10800000">
            <a:off x="10668179" y="26634"/>
            <a:ext cx="1509204" cy="3539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494AC88-D23B-41F6-AE03-2894CDD419F9}"/>
              </a:ext>
            </a:extLst>
          </p:cNvPr>
          <p:cNvSpPr/>
          <p:nvPr/>
        </p:nvSpPr>
        <p:spPr>
          <a:xfrm>
            <a:off x="387958" y="409558"/>
            <a:ext cx="8074907" cy="2554545"/>
          </a:xfrm>
          <a:prstGeom prst="rect">
            <a:avLst/>
          </a:prstGeom>
          <a:noFill/>
        </p:spPr>
        <p:txBody>
          <a:bodyPr wrap="square" lIns="91440" tIns="45720" rIns="91440" bIns="45720">
            <a:spAutoFit/>
          </a:bodyPr>
          <a:lstStyle/>
          <a:p>
            <a:r>
              <a:rPr lang="en-US" sz="20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USE CASE :: </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We plan to implant easily available sensors such as Accelerometer , the data form accelerometer will be in form of short snippets all of which will be labeled by the machine learning model which will get trained as per every car</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a:t>
            </a:r>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s dynamics for accurate labelling , this way irregularities such as speed breakers will be distinguished from potholes , this data will be (buffered until uploaded) uploaded on to the cloud database, which from collection of data judges the actual condition of road.</a:t>
            </a:r>
          </a:p>
        </p:txBody>
      </p:sp>
      <p:pic>
        <p:nvPicPr>
          <p:cNvPr id="29" name="Picture 28">
            <a:extLst>
              <a:ext uri="{FF2B5EF4-FFF2-40B4-BE49-F238E27FC236}">
                <a16:creationId xmlns:a16="http://schemas.microsoft.com/office/drawing/2014/main" id="{D76150F5-39E6-4BAD-BE70-85FBBE9B7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4340" y="5530192"/>
            <a:ext cx="1363489" cy="1411591"/>
          </a:xfrm>
          <a:prstGeom prst="rect">
            <a:avLst/>
          </a:prstGeom>
        </p:spPr>
      </p:pic>
      <p:pic>
        <p:nvPicPr>
          <p:cNvPr id="31" name="Picture 30">
            <a:extLst>
              <a:ext uri="{FF2B5EF4-FFF2-40B4-BE49-F238E27FC236}">
                <a16:creationId xmlns:a16="http://schemas.microsoft.com/office/drawing/2014/main" id="{1E04424F-6B4A-4D4F-A2C9-54BDC7D348F6}"/>
              </a:ext>
            </a:extLst>
          </p:cNvPr>
          <p:cNvPicPr>
            <a:picLocks noChangeAspect="1"/>
          </p:cNvPicPr>
          <p:nvPr/>
        </p:nvPicPr>
        <p:blipFill rotWithShape="1">
          <a:blip r:embed="rId5"/>
          <a:srcRect t="1" r="35714" b="-1"/>
          <a:stretch/>
        </p:blipFill>
        <p:spPr>
          <a:xfrm>
            <a:off x="6329849" y="6681201"/>
            <a:ext cx="5847534" cy="176799"/>
          </a:xfrm>
          <a:prstGeom prst="rect">
            <a:avLst/>
          </a:prstGeom>
        </p:spPr>
      </p:pic>
      <p:pic>
        <p:nvPicPr>
          <p:cNvPr id="32" name="Picture 31">
            <a:extLst>
              <a:ext uri="{FF2B5EF4-FFF2-40B4-BE49-F238E27FC236}">
                <a16:creationId xmlns:a16="http://schemas.microsoft.com/office/drawing/2014/main" id="{168F80D7-9683-4DA7-B6F7-E119EEEA1C29}"/>
              </a:ext>
            </a:extLst>
          </p:cNvPr>
          <p:cNvPicPr>
            <a:picLocks noChangeAspect="1"/>
          </p:cNvPicPr>
          <p:nvPr/>
        </p:nvPicPr>
        <p:blipFill>
          <a:blip r:embed="rId6"/>
          <a:stretch>
            <a:fillRect/>
          </a:stretch>
        </p:blipFill>
        <p:spPr>
          <a:xfrm>
            <a:off x="0" y="6681201"/>
            <a:ext cx="9102117" cy="176799"/>
          </a:xfrm>
          <a:prstGeom prst="rect">
            <a:avLst/>
          </a:prstGeom>
        </p:spPr>
      </p:pic>
      <p:sp>
        <p:nvSpPr>
          <p:cNvPr id="10" name="Rectangle 9">
            <a:extLst>
              <a:ext uri="{FF2B5EF4-FFF2-40B4-BE49-F238E27FC236}">
                <a16:creationId xmlns:a16="http://schemas.microsoft.com/office/drawing/2014/main" id="{BDB18C90-3683-4FA9-86BD-E791EFCD38A8}"/>
              </a:ext>
            </a:extLst>
          </p:cNvPr>
          <p:cNvSpPr/>
          <p:nvPr/>
        </p:nvSpPr>
        <p:spPr>
          <a:xfrm>
            <a:off x="363659" y="3291247"/>
            <a:ext cx="9800040" cy="2246769"/>
          </a:xfrm>
          <a:prstGeom prst="rect">
            <a:avLst/>
          </a:prstGeom>
          <a:noFill/>
        </p:spPr>
        <p:txBody>
          <a:bodyPr wrap="square" lIns="91440" tIns="45720" rIns="91440" bIns="45720">
            <a:spAutoFit/>
          </a:bodyPr>
          <a:lstStyle/>
          <a:p>
            <a:r>
              <a:rPr lang="en-US" sz="20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Our Idea</a:t>
            </a:r>
            <a:r>
              <a:rPr lang="en-US" sz="2000" spc="-9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Pi Std" panose="05020102010706070708" pitchFamily="82" charset="0"/>
                <a:ea typeface="Adobe Ming Std L" panose="02020300000000000000" pitchFamily="18" charset="-128"/>
              </a:rPr>
              <a:t>’</a:t>
            </a:r>
            <a:r>
              <a:rPr lang="en-US" sz="2000" dirty="0">
                <a:ln w="10160">
                  <a:solidFill>
                    <a:srgbClr val="FFC001"/>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s  Limitations :</a:t>
            </a:r>
          </a:p>
          <a:p>
            <a:r>
              <a:rPr lang="en-US" sz="2000" dirty="0">
                <a:ln w="10160">
                  <a:solidFill>
                    <a:schemeClr val="bg1"/>
                  </a:solidFill>
                  <a:prstDash val="solid"/>
                </a:ln>
                <a:solidFill>
                  <a:schemeClr val="bg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Installation of the system in current vehicle : it will easier to integrate this system in smart vehicles in future , but for now we can initialize this system with cab services (like uber and ola) as they operate on almost all the major roads within a city also providing a continuous internet connectivity to our system.</a:t>
            </a:r>
          </a:p>
          <a:p>
            <a:r>
              <a:rPr lang="en-US" sz="2000" dirty="0">
                <a:ln w="10160">
                  <a:solidFill>
                    <a:srgbClr val="FAA000"/>
                  </a:solidFill>
                  <a:prstDash val="solid"/>
                </a:ln>
                <a:solidFill>
                  <a:srgbClr val="FFC001"/>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This Data will not be of any use unless the government Acknowledges its impact and takes action accordingly</a:t>
            </a:r>
          </a:p>
        </p:txBody>
      </p:sp>
      <p:pic>
        <p:nvPicPr>
          <p:cNvPr id="2" name="Picture 1">
            <a:extLst>
              <a:ext uri="{FF2B5EF4-FFF2-40B4-BE49-F238E27FC236}">
                <a16:creationId xmlns:a16="http://schemas.microsoft.com/office/drawing/2014/main" id="{6F4F0C36-BADE-4038-8B58-E19244F03DA3}"/>
              </a:ext>
            </a:extLst>
          </p:cNvPr>
          <p:cNvPicPr>
            <a:picLocks noChangeAspect="1"/>
          </p:cNvPicPr>
          <p:nvPr/>
        </p:nvPicPr>
        <p:blipFill rotWithShape="1">
          <a:blip r:embed="rId7"/>
          <a:srcRect l="20281" t="16326" r="28368" b="13061"/>
          <a:stretch/>
        </p:blipFill>
        <p:spPr>
          <a:xfrm>
            <a:off x="8591354" y="434759"/>
            <a:ext cx="3116940" cy="2410867"/>
          </a:xfrm>
          <a:prstGeom prst="rect">
            <a:avLst/>
          </a:prstGeom>
        </p:spPr>
      </p:pic>
      <p:pic>
        <p:nvPicPr>
          <p:cNvPr id="7" name="Picture 6">
            <a:extLst>
              <a:ext uri="{FF2B5EF4-FFF2-40B4-BE49-F238E27FC236}">
                <a16:creationId xmlns:a16="http://schemas.microsoft.com/office/drawing/2014/main" id="{A45B9117-B817-4EA6-BBD9-72B80BC919B7}"/>
              </a:ext>
            </a:extLst>
          </p:cNvPr>
          <p:cNvPicPr>
            <a:picLocks noChangeAspect="1"/>
          </p:cNvPicPr>
          <p:nvPr/>
        </p:nvPicPr>
        <p:blipFill>
          <a:blip r:embed="rId8"/>
          <a:stretch>
            <a:fillRect/>
          </a:stretch>
        </p:blipFill>
        <p:spPr>
          <a:xfrm>
            <a:off x="8475250" y="2940325"/>
            <a:ext cx="3353091" cy="554784"/>
          </a:xfrm>
          <a:prstGeom prst="rect">
            <a:avLst/>
          </a:prstGeom>
        </p:spPr>
      </p:pic>
    </p:spTree>
    <p:extLst>
      <p:ext uri="{BB962C8B-B14F-4D97-AF65-F5344CB8AC3E}">
        <p14:creationId xmlns:p14="http://schemas.microsoft.com/office/powerpoint/2010/main" val="2180140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598</Words>
  <Application>Microsoft Office PowerPoint</Application>
  <PresentationFormat>Widescreen</PresentationFormat>
  <Paragraphs>22</Paragraphs>
  <Slides>4</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vt:i4>
      </vt:variant>
    </vt:vector>
  </HeadingPairs>
  <TitlesOfParts>
    <vt:vector size="14" baseType="lpstr">
      <vt:lpstr>Adobe Ming Std L</vt:lpstr>
      <vt:lpstr>Adobe Pi Std</vt:lpstr>
      <vt:lpstr>Arial</vt:lpstr>
      <vt:lpstr>Bahnschrift</vt:lpstr>
      <vt:lpstr>Calibri</vt:lpstr>
      <vt:lpstr>Calibri Light</vt:lpstr>
      <vt:lpstr>Cambria</vt:lpstr>
      <vt:lpstr>Microsoft Himalaya</vt:lpstr>
      <vt:lpstr>Savate</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aggarwal</dc:creator>
  <cp:lastModifiedBy>vedant aggarwal</cp:lastModifiedBy>
  <cp:revision>132</cp:revision>
  <dcterms:created xsi:type="dcterms:W3CDTF">2019-01-18T18:02:49Z</dcterms:created>
  <dcterms:modified xsi:type="dcterms:W3CDTF">2020-08-01T05:51:39Z</dcterms:modified>
</cp:coreProperties>
</file>